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23" roundtripDataSignature="AMtx7mgQtgO3XAUvC3z+8go0qnERTylSJ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11" Type="http://schemas.openxmlformats.org/officeDocument/2006/relationships/slide" Target="slides/slide5.xml"/><Relationship Id="rId22" Type="http://schemas.openxmlformats.org/officeDocument/2006/relationships/slide" Target="slides/slide16.xml"/><Relationship Id="rId10" Type="http://schemas.openxmlformats.org/officeDocument/2006/relationships/slide" Target="slides/slide4.xml"/><Relationship Id="rId21" Type="http://schemas.openxmlformats.org/officeDocument/2006/relationships/slide" Target="slides/slide15.xml"/><Relationship Id="rId13" Type="http://schemas.openxmlformats.org/officeDocument/2006/relationships/slide" Target="slides/slide7.xml"/><Relationship Id="rId12" Type="http://schemas.openxmlformats.org/officeDocument/2006/relationships/slide" Target="slides/slide6.xml"/><Relationship Id="rId23" Type="http://customschemas.google.com/relationships/presentationmetadata" Target="meta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2.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1pPr>
            <a:lvl2pPr lvl="1"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2pPr>
            <a:lvl3pPr lvl="2"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3pPr>
            <a:lvl4pPr lvl="3"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4pPr>
            <a:lvl5pPr lvl="4"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5pPr>
            <a:lvl6pPr lvl="5"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6pPr>
            <a:lvl7pPr lvl="6"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7pPr>
            <a:lvl8pPr lvl="7"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8pPr>
            <a:lvl9pPr lvl="8"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9pPr>
          </a:lstStyle>
          <a:p/>
        </p:txBody>
      </p:sp>
      <p:sp>
        <p:nvSpPr>
          <p:cNvPr id="4" name="Google Shape;4;n"/>
          <p:cNvSpPr txBox="1"/>
          <p:nvPr>
            <p:ph idx="10" type="dt"/>
          </p:nvPr>
        </p:nvSpPr>
        <p:spPr>
          <a:xfrm>
            <a:off x="3884612"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1pPr>
            <a:lvl2pPr lvl="1"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2pPr>
            <a:lvl3pPr lvl="2"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3pPr>
            <a:lvl4pPr lvl="3"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4pPr>
            <a:lvl5pPr lvl="4"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5pPr>
            <a:lvl6pPr lvl="5"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6pPr>
            <a:lvl7pPr lvl="6"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7pPr>
            <a:lvl8pPr lvl="7"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8pPr>
            <a:lvl9pPr lvl="8"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8685212"/>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1pPr>
            <a:lvl2pPr lvl="1"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2pPr>
            <a:lvl3pPr lvl="2"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3pPr>
            <a:lvl4pPr lvl="3"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4pPr>
            <a:lvl5pPr lvl="4"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5pPr>
            <a:lvl6pPr lvl="5"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6pPr>
            <a:lvl7pPr lvl="6"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7pPr>
            <a:lvl8pPr lvl="7"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8pPr>
            <a:lvl9pPr lvl="8" marR="0" rtl="0" algn="l">
              <a:lnSpc>
                <a:spcPct val="100000"/>
              </a:lnSpc>
              <a:spcBef>
                <a:spcPts val="0"/>
              </a:spcBef>
              <a:spcAft>
                <a:spcPts val="0"/>
              </a:spcAft>
              <a:buSzPts val="1400"/>
              <a:buNone/>
              <a:defRPr b="0" i="0" sz="1800" u="none" cap="none" strike="noStrike">
                <a:solidFill>
                  <a:srgbClr val="000000"/>
                </a:solidFill>
                <a:latin typeface="Garamond"/>
                <a:ea typeface="Garamond"/>
                <a:cs typeface="Garamond"/>
                <a:sym typeface="Garamond"/>
              </a:defRPr>
            </a:lvl9pPr>
          </a:lstStyle>
          <a:p/>
        </p:txBody>
      </p:sp>
      <p:sp>
        <p:nvSpPr>
          <p:cNvPr id="8" name="Google Shape;8;n"/>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1: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
        <p:nvSpPr>
          <p:cNvPr id="110" name="Google Shape;110;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1" name="Google Shape;111;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ый слайд" type="title">
  <p:cSld name="TITLE">
    <p:spTree>
      <p:nvGrpSpPr>
        <p:cNvPr id="24" name="Shape 24"/>
        <p:cNvGrpSpPr/>
        <p:nvPr/>
      </p:nvGrpSpPr>
      <p:grpSpPr>
        <a:xfrm>
          <a:off x="0" y="0"/>
          <a:ext cx="0" cy="0"/>
          <a:chOff x="0" y="0"/>
          <a:chExt cx="0" cy="0"/>
        </a:xfrm>
      </p:grpSpPr>
      <p:sp>
        <p:nvSpPr>
          <p:cNvPr id="25" name="Google Shape;25;p18"/>
          <p:cNvSpPr txBox="1"/>
          <p:nvPr>
            <p:ph type="ctrTitle"/>
          </p:nvPr>
        </p:nvSpPr>
        <p:spPr>
          <a:xfrm>
            <a:off x="685800" y="1736725"/>
            <a:ext cx="7772400" cy="192087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6" name="Google Shape;26;p18"/>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SzPts val="2240"/>
              <a:buFont typeface="Noto Sans Symbols"/>
              <a:buNone/>
              <a:defRPr/>
            </a:lvl1pPr>
            <a:lvl2pPr lvl="1" algn="l">
              <a:spcBef>
                <a:spcPts val="360"/>
              </a:spcBef>
              <a:spcAft>
                <a:spcPts val="0"/>
              </a:spcAft>
              <a:buSzPts val="1260"/>
              <a:buChar char="■"/>
              <a:defRPr/>
            </a:lvl2pPr>
            <a:lvl3pPr lvl="2" algn="l">
              <a:spcBef>
                <a:spcPts val="360"/>
              </a:spcBef>
              <a:spcAft>
                <a:spcPts val="0"/>
              </a:spcAft>
              <a:buSzPts val="1260"/>
              <a:buChar char="■"/>
              <a:defRPr/>
            </a:lvl3pPr>
            <a:lvl4pPr lvl="3" algn="l">
              <a:spcBef>
                <a:spcPts val="360"/>
              </a:spcBef>
              <a:spcAft>
                <a:spcPts val="0"/>
              </a:spcAft>
              <a:buSzPts val="1260"/>
              <a:buChar char="■"/>
              <a:defRPr/>
            </a:lvl4pPr>
            <a:lvl5pPr lvl="4" algn="l">
              <a:spcBef>
                <a:spcPts val="360"/>
              </a:spcBef>
              <a:spcAft>
                <a:spcPts val="0"/>
              </a:spcAft>
              <a:buSzPts val="126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7" name="Google Shape;27;p18"/>
          <p:cNvSpPr txBox="1"/>
          <p:nvPr>
            <p:ph idx="10" type="dt"/>
          </p:nvPr>
        </p:nvSpPr>
        <p:spPr>
          <a:xfrm>
            <a:off x="457200" y="6248400"/>
            <a:ext cx="2133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8"/>
          <p:cNvSpPr txBox="1"/>
          <p:nvPr>
            <p:ph idx="11" type="ftr"/>
          </p:nvPr>
        </p:nvSpPr>
        <p:spPr>
          <a:xfrm>
            <a:off x="3124200" y="6251575"/>
            <a:ext cx="2895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8"/>
          <p:cNvSpPr txBox="1"/>
          <p:nvPr>
            <p:ph idx="12" type="sldNum"/>
          </p:nvPr>
        </p:nvSpPr>
        <p:spPr>
          <a:xfrm>
            <a:off x="6553200" y="6254750"/>
            <a:ext cx="2133600" cy="47625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Сравнение" type="twoTxTwoObj">
  <p:cSld name="TWO_OBJECTS_WITH_TEXT">
    <p:spTree>
      <p:nvGrpSpPr>
        <p:cNvPr id="93" name="Shape 93"/>
        <p:cNvGrpSpPr/>
        <p:nvPr/>
      </p:nvGrpSpPr>
      <p:grpSpPr>
        <a:xfrm>
          <a:off x="0" y="0"/>
          <a:ext cx="0" cy="0"/>
          <a:chOff x="0" y="0"/>
          <a:chExt cx="0" cy="0"/>
        </a:xfrm>
      </p:grpSpPr>
      <p:sp>
        <p:nvSpPr>
          <p:cNvPr id="94" name="Google Shape;94;p28"/>
          <p:cNvSpPr txBox="1"/>
          <p:nvPr>
            <p:ph type="title"/>
          </p:nvPr>
        </p:nvSpPr>
        <p:spPr>
          <a:xfrm>
            <a:off x="630238" y="365125"/>
            <a:ext cx="7886700" cy="132556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95" name="Google Shape;95;p28"/>
          <p:cNvSpPr txBox="1"/>
          <p:nvPr>
            <p:ph idx="1" type="body"/>
          </p:nvPr>
        </p:nvSpPr>
        <p:spPr>
          <a:xfrm>
            <a:off x="630238" y="1681163"/>
            <a:ext cx="3868737" cy="82391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SzPts val="1680"/>
              <a:buNone/>
              <a:defRPr b="1" sz="2400"/>
            </a:lvl1pPr>
            <a:lvl2pPr indent="-228600" lvl="1" marL="914400" algn="l">
              <a:spcBef>
                <a:spcPts val="400"/>
              </a:spcBef>
              <a:spcAft>
                <a:spcPts val="0"/>
              </a:spcAft>
              <a:buSzPts val="1400"/>
              <a:buNone/>
              <a:defRPr b="1" sz="2000"/>
            </a:lvl2pPr>
            <a:lvl3pPr indent="-228600" lvl="2" marL="1371600" algn="l">
              <a:spcBef>
                <a:spcPts val="360"/>
              </a:spcBef>
              <a:spcAft>
                <a:spcPts val="0"/>
              </a:spcAft>
              <a:buSzPts val="1260"/>
              <a:buNone/>
              <a:defRPr b="1" sz="1800"/>
            </a:lvl3pPr>
            <a:lvl4pPr indent="-228600" lvl="3" marL="1828800" algn="l">
              <a:spcBef>
                <a:spcPts val="320"/>
              </a:spcBef>
              <a:spcAft>
                <a:spcPts val="0"/>
              </a:spcAft>
              <a:buSzPts val="1120"/>
              <a:buNone/>
              <a:defRPr b="1" sz="1600"/>
            </a:lvl4pPr>
            <a:lvl5pPr indent="-228600" lvl="4" marL="2286000" algn="l">
              <a:spcBef>
                <a:spcPts val="320"/>
              </a:spcBef>
              <a:spcAft>
                <a:spcPts val="0"/>
              </a:spcAft>
              <a:buSzPts val="112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96" name="Google Shape;96;p28"/>
          <p:cNvSpPr txBox="1"/>
          <p:nvPr>
            <p:ph idx="2" type="body"/>
          </p:nvPr>
        </p:nvSpPr>
        <p:spPr>
          <a:xfrm>
            <a:off x="630238" y="2505075"/>
            <a:ext cx="3868737" cy="3684588"/>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28"/>
          <p:cNvSpPr txBox="1"/>
          <p:nvPr>
            <p:ph idx="3" type="body"/>
          </p:nvPr>
        </p:nvSpPr>
        <p:spPr>
          <a:xfrm>
            <a:off x="4629150" y="1681163"/>
            <a:ext cx="3887788" cy="82391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SzPts val="1680"/>
              <a:buNone/>
              <a:defRPr b="1" sz="2400"/>
            </a:lvl1pPr>
            <a:lvl2pPr indent="-228600" lvl="1" marL="914400" algn="l">
              <a:spcBef>
                <a:spcPts val="400"/>
              </a:spcBef>
              <a:spcAft>
                <a:spcPts val="0"/>
              </a:spcAft>
              <a:buSzPts val="1400"/>
              <a:buNone/>
              <a:defRPr b="1" sz="2000"/>
            </a:lvl2pPr>
            <a:lvl3pPr indent="-228600" lvl="2" marL="1371600" algn="l">
              <a:spcBef>
                <a:spcPts val="360"/>
              </a:spcBef>
              <a:spcAft>
                <a:spcPts val="0"/>
              </a:spcAft>
              <a:buSzPts val="1260"/>
              <a:buNone/>
              <a:defRPr b="1" sz="1800"/>
            </a:lvl3pPr>
            <a:lvl4pPr indent="-228600" lvl="3" marL="1828800" algn="l">
              <a:spcBef>
                <a:spcPts val="320"/>
              </a:spcBef>
              <a:spcAft>
                <a:spcPts val="0"/>
              </a:spcAft>
              <a:buSzPts val="1120"/>
              <a:buNone/>
              <a:defRPr b="1" sz="1600"/>
            </a:lvl4pPr>
            <a:lvl5pPr indent="-228600" lvl="4" marL="2286000" algn="l">
              <a:spcBef>
                <a:spcPts val="320"/>
              </a:spcBef>
              <a:spcAft>
                <a:spcPts val="0"/>
              </a:spcAft>
              <a:buSzPts val="112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98" name="Google Shape;98;p28"/>
          <p:cNvSpPr txBox="1"/>
          <p:nvPr>
            <p:ph idx="4" type="body"/>
          </p:nvPr>
        </p:nvSpPr>
        <p:spPr>
          <a:xfrm>
            <a:off x="4629150" y="2505075"/>
            <a:ext cx="3887788" cy="3684588"/>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 name="Google Shape;99;p28"/>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28"/>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01" name="Google Shape;101;p28"/>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раздела" type="secHead">
  <p:cSld name="SECTION_HEADER">
    <p:spTree>
      <p:nvGrpSpPr>
        <p:cNvPr id="102" name="Shape 102"/>
        <p:cNvGrpSpPr/>
        <p:nvPr/>
      </p:nvGrpSpPr>
      <p:grpSpPr>
        <a:xfrm>
          <a:off x="0" y="0"/>
          <a:ext cx="0" cy="0"/>
          <a:chOff x="0" y="0"/>
          <a:chExt cx="0" cy="0"/>
        </a:xfrm>
      </p:grpSpPr>
      <p:sp>
        <p:nvSpPr>
          <p:cNvPr id="103" name="Google Shape;103;p29"/>
          <p:cNvSpPr txBox="1"/>
          <p:nvPr>
            <p:ph type="title"/>
          </p:nvPr>
        </p:nvSpPr>
        <p:spPr>
          <a:xfrm>
            <a:off x="623888" y="1709738"/>
            <a:ext cx="7886700" cy="2852737"/>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04" name="Google Shape;104;p29"/>
          <p:cNvSpPr txBox="1"/>
          <p:nvPr>
            <p:ph idx="1" type="body"/>
          </p:nvPr>
        </p:nvSpPr>
        <p:spPr>
          <a:xfrm>
            <a:off x="623888" y="4589463"/>
            <a:ext cx="7886700" cy="1500187"/>
          </a:xfrm>
          <a:prstGeom prst="rect">
            <a:avLst/>
          </a:prstGeom>
          <a:noFill/>
          <a:ln>
            <a:noFill/>
          </a:ln>
        </p:spPr>
        <p:txBody>
          <a:bodyPr anchorCtr="0" anchor="t" bIns="45700" lIns="91425" spcFirstLastPara="1" rIns="91425" wrap="square" tIns="45700">
            <a:noAutofit/>
          </a:bodyPr>
          <a:lstStyle>
            <a:lvl1pPr indent="-228600" lvl="0" marL="457200" algn="l">
              <a:spcBef>
                <a:spcPts val="480"/>
              </a:spcBef>
              <a:spcAft>
                <a:spcPts val="0"/>
              </a:spcAft>
              <a:buSzPts val="1680"/>
              <a:buNone/>
              <a:defRPr sz="2400"/>
            </a:lvl1pPr>
            <a:lvl2pPr indent="-228600" lvl="1" marL="914400" algn="l">
              <a:spcBef>
                <a:spcPts val="400"/>
              </a:spcBef>
              <a:spcAft>
                <a:spcPts val="0"/>
              </a:spcAft>
              <a:buSzPts val="1400"/>
              <a:buNone/>
              <a:defRPr sz="2000"/>
            </a:lvl2pPr>
            <a:lvl3pPr indent="-228600" lvl="2" marL="1371600" algn="l">
              <a:spcBef>
                <a:spcPts val="360"/>
              </a:spcBef>
              <a:spcAft>
                <a:spcPts val="0"/>
              </a:spcAft>
              <a:buSzPts val="1260"/>
              <a:buNone/>
              <a:defRPr sz="1800"/>
            </a:lvl3pPr>
            <a:lvl4pPr indent="-228600" lvl="3" marL="1828800" algn="l">
              <a:spcBef>
                <a:spcPts val="320"/>
              </a:spcBef>
              <a:spcAft>
                <a:spcPts val="0"/>
              </a:spcAft>
              <a:buSzPts val="1120"/>
              <a:buNone/>
              <a:defRPr sz="1600"/>
            </a:lvl4pPr>
            <a:lvl5pPr indent="-228600" lvl="4" marL="2286000" algn="l">
              <a:spcBef>
                <a:spcPts val="320"/>
              </a:spcBef>
              <a:spcAft>
                <a:spcPts val="0"/>
              </a:spcAft>
              <a:buSzPts val="1120"/>
              <a:buNone/>
              <a:defRPr sz="1600"/>
            </a:lvl5pPr>
            <a:lvl6pPr indent="-228600" lvl="5" marL="2743200" algn="l">
              <a:lnSpc>
                <a:spcPct val="90000"/>
              </a:lnSpc>
              <a:spcBef>
                <a:spcPts val="500"/>
              </a:spcBef>
              <a:spcAft>
                <a:spcPts val="0"/>
              </a:spcAft>
              <a:buClr>
                <a:schemeClr val="dk1"/>
              </a:buClr>
              <a:buSzPts val="1600"/>
              <a:buNone/>
              <a:defRPr sz="1600"/>
            </a:lvl6pPr>
            <a:lvl7pPr indent="-228600" lvl="6" marL="3200400" algn="l">
              <a:lnSpc>
                <a:spcPct val="90000"/>
              </a:lnSpc>
              <a:spcBef>
                <a:spcPts val="500"/>
              </a:spcBef>
              <a:spcAft>
                <a:spcPts val="0"/>
              </a:spcAft>
              <a:buClr>
                <a:schemeClr val="dk1"/>
              </a:buClr>
              <a:buSzPts val="1600"/>
              <a:buNone/>
              <a:defRPr sz="1600"/>
            </a:lvl7pPr>
            <a:lvl8pPr indent="-228600" lvl="7" marL="3657600" algn="l">
              <a:lnSpc>
                <a:spcPct val="90000"/>
              </a:lnSpc>
              <a:spcBef>
                <a:spcPts val="500"/>
              </a:spcBef>
              <a:spcAft>
                <a:spcPts val="0"/>
              </a:spcAft>
              <a:buClr>
                <a:schemeClr val="dk1"/>
              </a:buClr>
              <a:buSzPts val="1600"/>
              <a:buNone/>
              <a:defRPr sz="1600"/>
            </a:lvl8pPr>
            <a:lvl9pPr indent="-228600" lvl="8" marL="4114800" algn="l">
              <a:lnSpc>
                <a:spcPct val="90000"/>
              </a:lnSpc>
              <a:spcBef>
                <a:spcPts val="500"/>
              </a:spcBef>
              <a:spcAft>
                <a:spcPts val="0"/>
              </a:spcAft>
              <a:buClr>
                <a:schemeClr val="dk1"/>
              </a:buClr>
              <a:buSzPts val="1600"/>
              <a:buNone/>
              <a:defRPr sz="1600"/>
            </a:lvl9pPr>
          </a:lstStyle>
          <a:p/>
        </p:txBody>
      </p:sp>
      <p:sp>
        <p:nvSpPr>
          <p:cNvPr id="105" name="Google Shape;105;p29"/>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p29"/>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07" name="Google Shape;107;p29"/>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объект" type="obj">
  <p:cSld name="OBJECT">
    <p:spTree>
      <p:nvGrpSpPr>
        <p:cNvPr id="45" name="Shape 45"/>
        <p:cNvGrpSpPr/>
        <p:nvPr/>
      </p:nvGrpSpPr>
      <p:grpSpPr>
        <a:xfrm>
          <a:off x="0" y="0"/>
          <a:ext cx="0" cy="0"/>
          <a:chOff x="0" y="0"/>
          <a:chExt cx="0" cy="0"/>
        </a:xfrm>
      </p:grpSpPr>
      <p:sp>
        <p:nvSpPr>
          <p:cNvPr id="46" name="Google Shape;46;p20"/>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7" name="Google Shape;47;p20"/>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20"/>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20"/>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50" name="Google Shape;50;p20"/>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устой слайд" type="blank">
  <p:cSld name="BLANK">
    <p:spTree>
      <p:nvGrpSpPr>
        <p:cNvPr id="51" name="Shape 51"/>
        <p:cNvGrpSpPr/>
        <p:nvPr/>
      </p:nvGrpSpPr>
      <p:grpSpPr>
        <a:xfrm>
          <a:off x="0" y="0"/>
          <a:ext cx="0" cy="0"/>
          <a:chOff x="0" y="0"/>
          <a:chExt cx="0" cy="0"/>
        </a:xfrm>
      </p:grpSpPr>
      <p:sp>
        <p:nvSpPr>
          <p:cNvPr id="52" name="Google Shape;52;p21"/>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21"/>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54" name="Google Shape;54;p21"/>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Два объекта" type="twoObj">
  <p:cSld name="TWO_OBJECTS">
    <p:spTree>
      <p:nvGrpSpPr>
        <p:cNvPr id="55" name="Shape 55"/>
        <p:cNvGrpSpPr/>
        <p:nvPr/>
      </p:nvGrpSpPr>
      <p:grpSpPr>
        <a:xfrm>
          <a:off x="0" y="0"/>
          <a:ext cx="0" cy="0"/>
          <a:chOff x="0" y="0"/>
          <a:chExt cx="0" cy="0"/>
        </a:xfrm>
      </p:grpSpPr>
      <p:sp>
        <p:nvSpPr>
          <p:cNvPr id="56" name="Google Shape;56;p2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7" name="Google Shape;57;p22"/>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22"/>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22"/>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2"/>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61" name="Google Shape;61;p22"/>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олько заголовок" type="titleOnly">
  <p:cSld name="TITLE_ONLY">
    <p:spTree>
      <p:nvGrpSpPr>
        <p:cNvPr id="62" name="Shape 62"/>
        <p:cNvGrpSpPr/>
        <p:nvPr/>
      </p:nvGrpSpPr>
      <p:grpSpPr>
        <a:xfrm>
          <a:off x="0" y="0"/>
          <a:ext cx="0" cy="0"/>
          <a:chOff x="0" y="0"/>
          <a:chExt cx="0" cy="0"/>
        </a:xfrm>
      </p:grpSpPr>
      <p:sp>
        <p:nvSpPr>
          <p:cNvPr id="63" name="Google Shape;63;p2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4" name="Google Shape;64;p23"/>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23"/>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66" name="Google Shape;66;p23"/>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Вертикальный заголовок и текст" type="vertTitleAndTx">
  <p:cSld name="VERTICAL_TITLE_AND_VERTICAL_TEXT">
    <p:spTree>
      <p:nvGrpSpPr>
        <p:cNvPr id="67" name="Shape 67"/>
        <p:cNvGrpSpPr/>
        <p:nvPr/>
      </p:nvGrpSpPr>
      <p:grpSpPr>
        <a:xfrm>
          <a:off x="0" y="0"/>
          <a:ext cx="0" cy="0"/>
          <a:chOff x="0" y="0"/>
          <a:chExt cx="0" cy="0"/>
        </a:xfrm>
      </p:grpSpPr>
      <p:sp>
        <p:nvSpPr>
          <p:cNvPr id="68" name="Google Shape;68;p24"/>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9" name="Google Shape;69;p24"/>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24"/>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4"/>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72" name="Google Shape;72;p24"/>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вертикальный текст" type="vertTx">
  <p:cSld name="VERTICAL_TEXT">
    <p:spTree>
      <p:nvGrpSpPr>
        <p:cNvPr id="73" name="Shape 73"/>
        <p:cNvGrpSpPr/>
        <p:nvPr/>
      </p:nvGrpSpPr>
      <p:grpSpPr>
        <a:xfrm>
          <a:off x="0" y="0"/>
          <a:ext cx="0" cy="0"/>
          <a:chOff x="0" y="0"/>
          <a:chExt cx="0" cy="0"/>
        </a:xfrm>
      </p:grpSpPr>
      <p:sp>
        <p:nvSpPr>
          <p:cNvPr id="74" name="Google Shape;74;p2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5" name="Google Shape;75;p25"/>
          <p:cNvSpPr txBox="1"/>
          <p:nvPr>
            <p:ph idx="1" type="body"/>
          </p:nvPr>
        </p:nvSpPr>
        <p:spPr>
          <a:xfrm rot="5400000">
            <a:off x="2309019" y="-251619"/>
            <a:ext cx="4525962" cy="8229600"/>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25"/>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5"/>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78" name="Google Shape;78;p25"/>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Рисунок с подписью" type="picTx">
  <p:cSld name="PICTURE_WITH_CAPTION_TEXT">
    <p:spTree>
      <p:nvGrpSpPr>
        <p:cNvPr id="79" name="Shape 79"/>
        <p:cNvGrpSpPr/>
        <p:nvPr/>
      </p:nvGrpSpPr>
      <p:grpSpPr>
        <a:xfrm>
          <a:off x="0" y="0"/>
          <a:ext cx="0" cy="0"/>
          <a:chOff x="0" y="0"/>
          <a:chExt cx="0" cy="0"/>
        </a:xfrm>
      </p:grpSpPr>
      <p:sp>
        <p:nvSpPr>
          <p:cNvPr id="80" name="Google Shape;80;p26"/>
          <p:cNvSpPr txBox="1"/>
          <p:nvPr>
            <p:ph type="title"/>
          </p:nvPr>
        </p:nvSpPr>
        <p:spPr>
          <a:xfrm>
            <a:off x="630238" y="457200"/>
            <a:ext cx="2949575" cy="16002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1" name="Google Shape;81;p26"/>
          <p:cNvSpPr/>
          <p:nvPr>
            <p:ph idx="2" type="pic"/>
          </p:nvPr>
        </p:nvSpPr>
        <p:spPr>
          <a:xfrm>
            <a:off x="3887788" y="987425"/>
            <a:ext cx="4629150" cy="4873625"/>
          </a:xfrm>
          <a:prstGeom prst="rect">
            <a:avLst/>
          </a:prstGeom>
          <a:noFill/>
          <a:ln>
            <a:noFill/>
          </a:ln>
        </p:spPr>
      </p:sp>
      <p:sp>
        <p:nvSpPr>
          <p:cNvPr id="82" name="Google Shape;82;p26"/>
          <p:cNvSpPr txBox="1"/>
          <p:nvPr>
            <p:ph idx="1" type="body"/>
          </p:nvPr>
        </p:nvSpPr>
        <p:spPr>
          <a:xfrm>
            <a:off x="630238" y="2057400"/>
            <a:ext cx="2949575" cy="3811588"/>
          </a:xfrm>
          <a:prstGeom prst="rect">
            <a:avLst/>
          </a:prstGeom>
          <a:noFill/>
          <a:ln>
            <a:noFill/>
          </a:ln>
        </p:spPr>
        <p:txBody>
          <a:bodyPr anchorCtr="0" anchor="t" bIns="45700" lIns="91425" spcFirstLastPara="1" rIns="91425" wrap="square" tIns="45700">
            <a:noAutofit/>
          </a:bodyPr>
          <a:lstStyle>
            <a:lvl1pPr indent="-228600" lvl="0" marL="457200" algn="l">
              <a:spcBef>
                <a:spcPts val="320"/>
              </a:spcBef>
              <a:spcAft>
                <a:spcPts val="0"/>
              </a:spcAft>
              <a:buSzPts val="1120"/>
              <a:buNone/>
              <a:defRPr sz="1600"/>
            </a:lvl1pPr>
            <a:lvl2pPr indent="-228600" lvl="1" marL="914400" algn="l">
              <a:spcBef>
                <a:spcPts val="280"/>
              </a:spcBef>
              <a:spcAft>
                <a:spcPts val="0"/>
              </a:spcAft>
              <a:buSzPts val="980"/>
              <a:buNone/>
              <a:defRPr sz="1400"/>
            </a:lvl2pPr>
            <a:lvl3pPr indent="-228600" lvl="2" marL="1371600" algn="l">
              <a:spcBef>
                <a:spcPts val="240"/>
              </a:spcBef>
              <a:spcAft>
                <a:spcPts val="0"/>
              </a:spcAft>
              <a:buSzPts val="840"/>
              <a:buNone/>
              <a:defRPr sz="1200"/>
            </a:lvl3pPr>
            <a:lvl4pPr indent="-228600" lvl="3" marL="1828800" algn="l">
              <a:spcBef>
                <a:spcPts val="200"/>
              </a:spcBef>
              <a:spcAft>
                <a:spcPts val="0"/>
              </a:spcAft>
              <a:buSzPts val="700"/>
              <a:buNone/>
              <a:defRPr sz="1000"/>
            </a:lvl4pPr>
            <a:lvl5pPr indent="-228600" lvl="4" marL="2286000" algn="l">
              <a:spcBef>
                <a:spcPts val="200"/>
              </a:spcBef>
              <a:spcAft>
                <a:spcPts val="0"/>
              </a:spcAft>
              <a:buSzPts val="7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 name="Google Shape;83;p26"/>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26"/>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85" name="Google Shape;85;p26"/>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Объект с подписью" type="objTx">
  <p:cSld name="OBJECT_WITH_CAPTION_TEXT">
    <p:spTree>
      <p:nvGrpSpPr>
        <p:cNvPr id="86" name="Shape 86"/>
        <p:cNvGrpSpPr/>
        <p:nvPr/>
      </p:nvGrpSpPr>
      <p:grpSpPr>
        <a:xfrm>
          <a:off x="0" y="0"/>
          <a:ext cx="0" cy="0"/>
          <a:chOff x="0" y="0"/>
          <a:chExt cx="0" cy="0"/>
        </a:xfrm>
      </p:grpSpPr>
      <p:sp>
        <p:nvSpPr>
          <p:cNvPr id="87" name="Google Shape;87;p27"/>
          <p:cNvSpPr txBox="1"/>
          <p:nvPr>
            <p:ph type="title"/>
          </p:nvPr>
        </p:nvSpPr>
        <p:spPr>
          <a:xfrm>
            <a:off x="630238" y="457200"/>
            <a:ext cx="2949575" cy="16002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8" name="Google Shape;88;p27"/>
          <p:cNvSpPr txBox="1"/>
          <p:nvPr>
            <p:ph idx="1" type="body"/>
          </p:nvPr>
        </p:nvSpPr>
        <p:spPr>
          <a:xfrm>
            <a:off x="3887788" y="987425"/>
            <a:ext cx="4629150" cy="4873625"/>
          </a:xfrm>
          <a:prstGeom prst="rect">
            <a:avLst/>
          </a:prstGeom>
          <a:noFill/>
          <a:ln>
            <a:noFill/>
          </a:ln>
        </p:spPr>
        <p:txBody>
          <a:bodyPr anchorCtr="0" anchor="t" bIns="45700" lIns="91425" spcFirstLastPara="1" rIns="91425" wrap="square" tIns="45700">
            <a:noAutofit/>
          </a:bodyPr>
          <a:lstStyle>
            <a:lvl1pPr indent="-370840" lvl="0" marL="457200" algn="l">
              <a:spcBef>
                <a:spcPts val="640"/>
              </a:spcBef>
              <a:spcAft>
                <a:spcPts val="0"/>
              </a:spcAft>
              <a:buSzPts val="2240"/>
              <a:buChar char="■"/>
              <a:defRPr sz="3200"/>
            </a:lvl1pPr>
            <a:lvl2pPr indent="-353060" lvl="1" marL="914400" algn="l">
              <a:spcBef>
                <a:spcPts val="560"/>
              </a:spcBef>
              <a:spcAft>
                <a:spcPts val="0"/>
              </a:spcAft>
              <a:buSzPts val="1960"/>
              <a:buChar char="■"/>
              <a:defRPr sz="2800"/>
            </a:lvl2pPr>
            <a:lvl3pPr indent="-335280" lvl="2" marL="1371600" algn="l">
              <a:spcBef>
                <a:spcPts val="480"/>
              </a:spcBef>
              <a:spcAft>
                <a:spcPts val="0"/>
              </a:spcAft>
              <a:buSzPts val="1680"/>
              <a:buChar char="■"/>
              <a:defRPr sz="2400"/>
            </a:lvl3pPr>
            <a:lvl4pPr indent="-317500" lvl="3" marL="1828800" algn="l">
              <a:spcBef>
                <a:spcPts val="400"/>
              </a:spcBef>
              <a:spcAft>
                <a:spcPts val="0"/>
              </a:spcAft>
              <a:buSzPts val="1400"/>
              <a:buChar char="■"/>
              <a:defRPr sz="2000"/>
            </a:lvl4pPr>
            <a:lvl5pPr indent="-317500" lvl="4" marL="2286000" algn="l">
              <a:spcBef>
                <a:spcPts val="400"/>
              </a:spcBef>
              <a:spcAft>
                <a:spcPts val="0"/>
              </a:spcAft>
              <a:buSzPts val="14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9" name="Google Shape;89;p27"/>
          <p:cNvSpPr txBox="1"/>
          <p:nvPr>
            <p:ph idx="2" type="body"/>
          </p:nvPr>
        </p:nvSpPr>
        <p:spPr>
          <a:xfrm>
            <a:off x="630238" y="2057400"/>
            <a:ext cx="2949575" cy="3811588"/>
          </a:xfrm>
          <a:prstGeom prst="rect">
            <a:avLst/>
          </a:prstGeom>
          <a:noFill/>
          <a:ln>
            <a:noFill/>
          </a:ln>
        </p:spPr>
        <p:txBody>
          <a:bodyPr anchorCtr="0" anchor="t" bIns="45700" lIns="91425" spcFirstLastPara="1" rIns="91425" wrap="square" tIns="45700">
            <a:noAutofit/>
          </a:bodyPr>
          <a:lstStyle>
            <a:lvl1pPr indent="-228600" lvl="0" marL="457200" algn="l">
              <a:spcBef>
                <a:spcPts val="320"/>
              </a:spcBef>
              <a:spcAft>
                <a:spcPts val="0"/>
              </a:spcAft>
              <a:buSzPts val="1120"/>
              <a:buNone/>
              <a:defRPr sz="1600"/>
            </a:lvl1pPr>
            <a:lvl2pPr indent="-228600" lvl="1" marL="914400" algn="l">
              <a:spcBef>
                <a:spcPts val="280"/>
              </a:spcBef>
              <a:spcAft>
                <a:spcPts val="0"/>
              </a:spcAft>
              <a:buSzPts val="980"/>
              <a:buNone/>
              <a:defRPr sz="1400"/>
            </a:lvl2pPr>
            <a:lvl3pPr indent="-228600" lvl="2" marL="1371600" algn="l">
              <a:spcBef>
                <a:spcPts val="240"/>
              </a:spcBef>
              <a:spcAft>
                <a:spcPts val="0"/>
              </a:spcAft>
              <a:buSzPts val="840"/>
              <a:buNone/>
              <a:defRPr sz="1200"/>
            </a:lvl3pPr>
            <a:lvl4pPr indent="-228600" lvl="3" marL="1828800" algn="l">
              <a:spcBef>
                <a:spcPts val="200"/>
              </a:spcBef>
              <a:spcAft>
                <a:spcPts val="0"/>
              </a:spcAft>
              <a:buSzPts val="700"/>
              <a:buNone/>
              <a:defRPr sz="1000"/>
            </a:lvl4pPr>
            <a:lvl5pPr indent="-228600" lvl="4" marL="2286000" algn="l">
              <a:spcBef>
                <a:spcPts val="200"/>
              </a:spcBef>
              <a:spcAft>
                <a:spcPts val="0"/>
              </a:spcAft>
              <a:buSzPts val="7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 name="Google Shape;90;p27"/>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27"/>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92" name="Google Shape;92;p27"/>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2.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grpSp>
        <p:nvGrpSpPr>
          <p:cNvPr id="10" name="Google Shape;10;p17"/>
          <p:cNvGrpSpPr/>
          <p:nvPr/>
        </p:nvGrpSpPr>
        <p:grpSpPr>
          <a:xfrm>
            <a:off x="0" y="0"/>
            <a:ext cx="9140825" cy="6850062"/>
            <a:chOff x="0" y="0"/>
            <a:chExt cx="5758" cy="4315"/>
          </a:xfrm>
        </p:grpSpPr>
        <p:grpSp>
          <p:nvGrpSpPr>
            <p:cNvPr id="11" name="Google Shape;11;p17"/>
            <p:cNvGrpSpPr/>
            <p:nvPr/>
          </p:nvGrpSpPr>
          <p:grpSpPr>
            <a:xfrm>
              <a:off x="1728" y="2230"/>
              <a:ext cx="4027" cy="2085"/>
              <a:chOff x="1728" y="2230"/>
              <a:chExt cx="4027" cy="2085"/>
            </a:xfrm>
          </p:grpSpPr>
          <p:sp>
            <p:nvSpPr>
              <p:cNvPr id="12" name="Google Shape;12;p17"/>
              <p:cNvSpPr/>
              <p:nvPr/>
            </p:nvSpPr>
            <p:spPr>
              <a:xfrm>
                <a:off x="1728" y="2644"/>
                <a:ext cx="2882" cy="1671"/>
              </a:xfrm>
              <a:custGeom>
                <a:rect b="b" l="l" r="r" t="t"/>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lt1"/>
                  </a:gs>
                  <a:gs pos="100000">
                    <a:srgbClr val="E3DAC0"/>
                  </a:gs>
                </a:gsLst>
                <a:lin ang="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Garamond"/>
                  <a:ea typeface="Garamond"/>
                  <a:cs typeface="Garamond"/>
                  <a:sym typeface="Garamond"/>
                </a:endParaRPr>
              </a:p>
            </p:txBody>
          </p:sp>
          <p:sp>
            <p:nvSpPr>
              <p:cNvPr id="13" name="Google Shape;13;p17"/>
              <p:cNvSpPr/>
              <p:nvPr/>
            </p:nvSpPr>
            <p:spPr>
              <a:xfrm>
                <a:off x="4170" y="2671"/>
                <a:ext cx="1259" cy="811"/>
              </a:xfrm>
              <a:custGeom>
                <a:rect b="b" l="l" r="r" t="t"/>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lt1"/>
                  </a:gs>
                  <a:gs pos="100000">
                    <a:srgbClr val="E3DAC0"/>
                  </a:gs>
                </a:gsLst>
                <a:lin ang="27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Garamond"/>
                  <a:ea typeface="Garamond"/>
                  <a:cs typeface="Garamond"/>
                  <a:sym typeface="Garamond"/>
                </a:endParaRPr>
              </a:p>
            </p:txBody>
          </p:sp>
          <p:sp>
            <p:nvSpPr>
              <p:cNvPr id="14" name="Google Shape;14;p17"/>
              <p:cNvSpPr/>
              <p:nvPr/>
            </p:nvSpPr>
            <p:spPr>
              <a:xfrm>
                <a:off x="2900" y="3346"/>
                <a:ext cx="2849" cy="969"/>
              </a:xfrm>
              <a:custGeom>
                <a:rect b="b" l="l" r="r" t="t"/>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CCC5AD"/>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Garamond"/>
                  <a:ea typeface="Garamond"/>
                  <a:cs typeface="Garamond"/>
                  <a:sym typeface="Garamond"/>
                </a:endParaRPr>
              </a:p>
            </p:txBody>
          </p:sp>
          <p:sp>
            <p:nvSpPr>
              <p:cNvPr id="15" name="Google Shape;15;p17"/>
              <p:cNvSpPr/>
              <p:nvPr/>
            </p:nvSpPr>
            <p:spPr>
              <a:xfrm>
                <a:off x="2748" y="2230"/>
                <a:ext cx="3007" cy="2085"/>
              </a:xfrm>
              <a:custGeom>
                <a:rect b="b" l="l" r="r" t="t"/>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Garamond"/>
                  <a:ea typeface="Garamond"/>
                  <a:cs typeface="Garamond"/>
                  <a:sym typeface="Garamond"/>
                </a:endParaRPr>
              </a:p>
            </p:txBody>
          </p:sp>
          <p:sp>
            <p:nvSpPr>
              <p:cNvPr id="16" name="Google Shape;16;p17"/>
              <p:cNvSpPr/>
              <p:nvPr/>
            </p:nvSpPr>
            <p:spPr>
              <a:xfrm>
                <a:off x="4501" y="2317"/>
                <a:ext cx="1248" cy="539"/>
              </a:xfrm>
              <a:custGeom>
                <a:rect b="b" l="l" r="r" t="t"/>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DBD3B9"/>
                  </a:gs>
                  <a:gs pos="100000">
                    <a:schemeClr val="lt1"/>
                  </a:gs>
                </a:gsLst>
                <a:lin ang="27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Garamond"/>
                  <a:ea typeface="Garamond"/>
                  <a:cs typeface="Garamond"/>
                  <a:sym typeface="Garamond"/>
                </a:endParaRPr>
              </a:p>
            </p:txBody>
          </p:sp>
        </p:grpSp>
        <p:sp>
          <p:nvSpPr>
            <p:cNvPr id="17" name="Google Shape;17;p17"/>
            <p:cNvSpPr/>
            <p:nvPr/>
          </p:nvSpPr>
          <p:spPr>
            <a:xfrm>
              <a:off x="3322" y="1341"/>
              <a:ext cx="1825" cy="1537"/>
            </a:xfrm>
            <a:custGeom>
              <a:rect b="b" l="l" r="r" t="t"/>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D3CBB3"/>
                </a:gs>
                <a:gs pos="100000">
                  <a:schemeClr val="lt1"/>
                </a:gs>
              </a:gsLst>
              <a:lin ang="27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Garamond"/>
                <a:ea typeface="Garamond"/>
                <a:cs typeface="Garamond"/>
                <a:sym typeface="Garamond"/>
              </a:endParaRPr>
            </a:p>
          </p:txBody>
        </p:sp>
        <p:sp>
          <p:nvSpPr>
            <p:cNvPr id="18" name="Google Shape;18;p17"/>
            <p:cNvSpPr/>
            <p:nvPr/>
          </p:nvSpPr>
          <p:spPr>
            <a:xfrm>
              <a:off x="0" y="0"/>
              <a:ext cx="5758" cy="1776"/>
            </a:xfrm>
            <a:custGeom>
              <a:rect b="b" l="l" r="r" t="t"/>
              <a:pathLst>
                <a:path extrusionOk="0" h="1906" w="5740">
                  <a:moveTo>
                    <a:pt x="0" y="0"/>
                  </a:moveTo>
                  <a:lnTo>
                    <a:pt x="0" y="1906"/>
                  </a:lnTo>
                  <a:lnTo>
                    <a:pt x="5740" y="1906"/>
                  </a:lnTo>
                  <a:lnTo>
                    <a:pt x="5740" y="0"/>
                  </a:lnTo>
                  <a:lnTo>
                    <a:pt x="0" y="0"/>
                  </a:lnTo>
                  <a:lnTo>
                    <a:pt x="0" y="0"/>
                  </a:lnTo>
                  <a:close/>
                </a:path>
              </a:pathLst>
            </a:custGeom>
            <a:gradFill>
              <a:gsLst>
                <a:gs pos="0">
                  <a:schemeClr val="lt2"/>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Garamond"/>
                <a:ea typeface="Garamond"/>
                <a:cs typeface="Garamond"/>
                <a:sym typeface="Garamond"/>
              </a:endParaRPr>
            </a:p>
          </p:txBody>
        </p:sp>
      </p:grpSp>
      <p:sp>
        <p:nvSpPr>
          <p:cNvPr id="19" name="Google Shape;19;p1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1" i="0" sz="4400" u="none" cap="none" strike="noStrike">
                <a:solidFill>
                  <a:schemeClr val="dk2"/>
                </a:solidFill>
                <a:latin typeface="Garamond"/>
                <a:ea typeface="Garamond"/>
                <a:cs typeface="Garamond"/>
                <a:sym typeface="Garamond"/>
              </a:defRPr>
            </a:lvl1pPr>
            <a:lvl2pPr lvl="1" marR="0" rtl="0" algn="ctr">
              <a:spcBef>
                <a:spcPts val="0"/>
              </a:spcBef>
              <a:spcAft>
                <a:spcPts val="0"/>
              </a:spcAft>
              <a:buSzPts val="1400"/>
              <a:buNone/>
              <a:defRPr b="1" i="0" sz="4400" u="none" cap="none" strike="noStrike">
                <a:solidFill>
                  <a:schemeClr val="dk2"/>
                </a:solidFill>
                <a:latin typeface="Garamond"/>
                <a:ea typeface="Garamond"/>
                <a:cs typeface="Garamond"/>
                <a:sym typeface="Garamond"/>
              </a:defRPr>
            </a:lvl2pPr>
            <a:lvl3pPr lvl="2" marR="0" rtl="0" algn="ctr">
              <a:spcBef>
                <a:spcPts val="0"/>
              </a:spcBef>
              <a:spcAft>
                <a:spcPts val="0"/>
              </a:spcAft>
              <a:buSzPts val="1400"/>
              <a:buNone/>
              <a:defRPr b="1" i="0" sz="4400" u="none" cap="none" strike="noStrike">
                <a:solidFill>
                  <a:schemeClr val="dk2"/>
                </a:solidFill>
                <a:latin typeface="Garamond"/>
                <a:ea typeface="Garamond"/>
                <a:cs typeface="Garamond"/>
                <a:sym typeface="Garamond"/>
              </a:defRPr>
            </a:lvl3pPr>
            <a:lvl4pPr lvl="3" marR="0" rtl="0" algn="ctr">
              <a:spcBef>
                <a:spcPts val="0"/>
              </a:spcBef>
              <a:spcAft>
                <a:spcPts val="0"/>
              </a:spcAft>
              <a:buSzPts val="1400"/>
              <a:buNone/>
              <a:defRPr b="1" i="0" sz="4400" u="none" cap="none" strike="noStrike">
                <a:solidFill>
                  <a:schemeClr val="dk2"/>
                </a:solidFill>
                <a:latin typeface="Garamond"/>
                <a:ea typeface="Garamond"/>
                <a:cs typeface="Garamond"/>
                <a:sym typeface="Garamond"/>
              </a:defRPr>
            </a:lvl4pPr>
            <a:lvl5pPr lvl="4" marR="0" rtl="0" algn="ctr">
              <a:spcBef>
                <a:spcPts val="0"/>
              </a:spcBef>
              <a:spcAft>
                <a:spcPts val="0"/>
              </a:spcAft>
              <a:buSzPts val="1400"/>
              <a:buNone/>
              <a:defRPr b="1" i="0" sz="4400" u="none" cap="none" strike="noStrike">
                <a:solidFill>
                  <a:schemeClr val="dk2"/>
                </a:solidFill>
                <a:latin typeface="Garamond"/>
                <a:ea typeface="Garamond"/>
                <a:cs typeface="Garamond"/>
                <a:sym typeface="Garamond"/>
              </a:defRPr>
            </a:lvl5pPr>
            <a:lvl6pPr lvl="5" marR="0" rtl="0" algn="ctr">
              <a:spcBef>
                <a:spcPts val="0"/>
              </a:spcBef>
              <a:spcAft>
                <a:spcPts val="0"/>
              </a:spcAft>
              <a:buSzPts val="1400"/>
              <a:buNone/>
              <a:defRPr b="1" i="0" sz="4400" u="none" cap="none" strike="noStrike">
                <a:solidFill>
                  <a:schemeClr val="dk2"/>
                </a:solidFill>
                <a:latin typeface="Garamond"/>
                <a:ea typeface="Garamond"/>
                <a:cs typeface="Garamond"/>
                <a:sym typeface="Garamond"/>
              </a:defRPr>
            </a:lvl6pPr>
            <a:lvl7pPr lvl="6" marR="0" rtl="0" algn="ctr">
              <a:spcBef>
                <a:spcPts val="0"/>
              </a:spcBef>
              <a:spcAft>
                <a:spcPts val="0"/>
              </a:spcAft>
              <a:buSzPts val="1400"/>
              <a:buNone/>
              <a:defRPr b="1" i="0" sz="4400" u="none" cap="none" strike="noStrike">
                <a:solidFill>
                  <a:schemeClr val="dk2"/>
                </a:solidFill>
                <a:latin typeface="Garamond"/>
                <a:ea typeface="Garamond"/>
                <a:cs typeface="Garamond"/>
                <a:sym typeface="Garamond"/>
              </a:defRPr>
            </a:lvl7pPr>
            <a:lvl8pPr lvl="7" marR="0" rtl="0" algn="ctr">
              <a:spcBef>
                <a:spcPts val="0"/>
              </a:spcBef>
              <a:spcAft>
                <a:spcPts val="0"/>
              </a:spcAft>
              <a:buSzPts val="1400"/>
              <a:buNone/>
              <a:defRPr b="1" i="0" sz="4400" u="none" cap="none" strike="noStrike">
                <a:solidFill>
                  <a:schemeClr val="dk2"/>
                </a:solidFill>
                <a:latin typeface="Garamond"/>
                <a:ea typeface="Garamond"/>
                <a:cs typeface="Garamond"/>
                <a:sym typeface="Garamond"/>
              </a:defRPr>
            </a:lvl8pPr>
            <a:lvl9pPr lvl="8" marR="0" rtl="0" algn="ctr">
              <a:spcBef>
                <a:spcPts val="0"/>
              </a:spcBef>
              <a:spcAft>
                <a:spcPts val="0"/>
              </a:spcAft>
              <a:buSzPts val="1400"/>
              <a:buNone/>
              <a:defRPr b="1" i="0" sz="4400" u="none" cap="none" strike="noStrike">
                <a:solidFill>
                  <a:schemeClr val="dk2"/>
                </a:solidFill>
                <a:latin typeface="Garamond"/>
                <a:ea typeface="Garamond"/>
                <a:cs typeface="Garamond"/>
                <a:sym typeface="Garamond"/>
              </a:defRPr>
            </a:lvl9pPr>
          </a:lstStyle>
          <a:p/>
        </p:txBody>
      </p:sp>
      <p:sp>
        <p:nvSpPr>
          <p:cNvPr id="20" name="Google Shape;20;p17"/>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lvl1pPr indent="-370840" lvl="0" marL="457200" marR="0" rtl="0" algn="l">
              <a:spcBef>
                <a:spcPts val="640"/>
              </a:spcBef>
              <a:spcAft>
                <a:spcPts val="0"/>
              </a:spcAft>
              <a:buClr>
                <a:schemeClr val="hlink"/>
              </a:buClr>
              <a:buSzPts val="2240"/>
              <a:buFont typeface="Noto Sans Symbols"/>
              <a:buChar char="■"/>
              <a:defRPr b="0" i="0" sz="3200" u="none" cap="none" strike="noStrike">
                <a:solidFill>
                  <a:schemeClr val="dk1"/>
                </a:solidFill>
                <a:latin typeface="Garamond"/>
                <a:ea typeface="Garamond"/>
                <a:cs typeface="Garamond"/>
                <a:sym typeface="Garamond"/>
              </a:defRPr>
            </a:lvl1pPr>
            <a:lvl2pPr indent="-353060" lvl="1" marL="914400" marR="0" rtl="0" algn="l">
              <a:spcBef>
                <a:spcPts val="560"/>
              </a:spcBef>
              <a:spcAft>
                <a:spcPts val="0"/>
              </a:spcAft>
              <a:buClr>
                <a:schemeClr val="accent2"/>
              </a:buClr>
              <a:buSzPts val="1960"/>
              <a:buFont typeface="Noto Sans Symbols"/>
              <a:buChar char="■"/>
              <a:defRPr b="0" i="0" sz="2800" u="none" cap="none" strike="noStrike">
                <a:solidFill>
                  <a:schemeClr val="dk1"/>
                </a:solidFill>
                <a:latin typeface="Garamond"/>
                <a:ea typeface="Garamond"/>
                <a:cs typeface="Garamond"/>
                <a:sym typeface="Garamond"/>
              </a:defRPr>
            </a:lvl2pPr>
            <a:lvl3pPr indent="-335280" lvl="2" marL="1371600" marR="0" rtl="0" algn="l">
              <a:spcBef>
                <a:spcPts val="480"/>
              </a:spcBef>
              <a:spcAft>
                <a:spcPts val="0"/>
              </a:spcAft>
              <a:buClr>
                <a:schemeClr val="dk2"/>
              </a:buClr>
              <a:buSzPts val="1680"/>
              <a:buFont typeface="Noto Sans Symbols"/>
              <a:buChar char="■"/>
              <a:defRPr b="0" i="0" sz="2400" u="none" cap="none" strike="noStrike">
                <a:solidFill>
                  <a:schemeClr val="dk1"/>
                </a:solidFill>
                <a:latin typeface="Garamond"/>
                <a:ea typeface="Garamond"/>
                <a:cs typeface="Garamond"/>
                <a:sym typeface="Garamond"/>
              </a:defRPr>
            </a:lvl3pPr>
            <a:lvl4pPr indent="-317500" lvl="3" marL="1828800" marR="0" rtl="0" algn="l">
              <a:spcBef>
                <a:spcPts val="400"/>
              </a:spcBef>
              <a:spcAft>
                <a:spcPts val="0"/>
              </a:spcAft>
              <a:buClr>
                <a:schemeClr val="accent2"/>
              </a:buClr>
              <a:buSzPts val="1400"/>
              <a:buFont typeface="Noto Sans Symbols"/>
              <a:buChar char="■"/>
              <a:defRPr b="0" i="0" sz="2000" u="none" cap="none" strike="noStrike">
                <a:solidFill>
                  <a:schemeClr val="dk1"/>
                </a:solidFill>
                <a:latin typeface="Garamond"/>
                <a:ea typeface="Garamond"/>
                <a:cs typeface="Garamond"/>
                <a:sym typeface="Garamond"/>
              </a:defRPr>
            </a:lvl4pPr>
            <a:lvl5pPr indent="-317500" lvl="4" marL="2286000" marR="0" rtl="0" algn="l">
              <a:spcBef>
                <a:spcPts val="400"/>
              </a:spcBef>
              <a:spcAft>
                <a:spcPts val="0"/>
              </a:spcAft>
              <a:buClr>
                <a:schemeClr val="hlink"/>
              </a:buClr>
              <a:buSzPts val="1400"/>
              <a:buFont typeface="Noto Sans Symbols"/>
              <a:buChar char="■"/>
              <a:defRPr b="0" i="0" sz="2000" u="none" cap="none" strike="noStrike">
                <a:solidFill>
                  <a:schemeClr val="dk1"/>
                </a:solidFill>
                <a:latin typeface="Garamond"/>
                <a:ea typeface="Garamond"/>
                <a:cs typeface="Garamond"/>
                <a:sym typeface="Garamond"/>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Garamond"/>
                <a:ea typeface="Garamond"/>
                <a:cs typeface="Garamond"/>
                <a:sym typeface="Garamond"/>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Garamond"/>
                <a:ea typeface="Garamond"/>
                <a:cs typeface="Garamond"/>
                <a:sym typeface="Garamond"/>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Garamond"/>
                <a:ea typeface="Garamond"/>
                <a:cs typeface="Garamond"/>
                <a:sym typeface="Garamond"/>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Garamond"/>
                <a:ea typeface="Garamond"/>
                <a:cs typeface="Garamond"/>
                <a:sym typeface="Garamond"/>
              </a:defRPr>
            </a:lvl9pPr>
          </a:lstStyle>
          <a:p/>
        </p:txBody>
      </p:sp>
      <p:sp>
        <p:nvSpPr>
          <p:cNvPr id="21" name="Google Shape;21;p17"/>
          <p:cNvSpPr txBox="1"/>
          <p:nvPr>
            <p:ph idx="10" type="dt"/>
          </p:nvPr>
        </p:nvSpPr>
        <p:spPr>
          <a:xfrm>
            <a:off x="457200" y="6248400"/>
            <a:ext cx="2133600" cy="47625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Garamond"/>
                <a:ea typeface="Garamond"/>
                <a:cs typeface="Garamond"/>
                <a:sym typeface="Garamond"/>
              </a:defRPr>
            </a:lvl1pPr>
            <a:lvl2pPr lvl="1"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22" name="Google Shape;22;p17"/>
          <p:cNvSpPr txBox="1"/>
          <p:nvPr>
            <p:ph idx="11" type="ftr"/>
          </p:nvPr>
        </p:nvSpPr>
        <p:spPr>
          <a:xfrm>
            <a:off x="3124200" y="6251575"/>
            <a:ext cx="2895600" cy="47625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Garamond"/>
                <a:ea typeface="Garamond"/>
                <a:cs typeface="Garamond"/>
                <a:sym typeface="Garamond"/>
              </a:defRPr>
            </a:lvl1pPr>
            <a:lvl2pPr lvl="1"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23" name="Google Shape;23;p17"/>
          <p:cNvSpPr txBox="1"/>
          <p:nvPr>
            <p:ph idx="12" type="sldNum"/>
          </p:nvPr>
        </p:nvSpPr>
        <p:spPr>
          <a:xfrm>
            <a:off x="6553200" y="6254750"/>
            <a:ext cx="2133600" cy="476250"/>
          </a:xfrm>
          <a:prstGeom prst="rect">
            <a:avLst/>
          </a:prstGeom>
          <a:noFill/>
          <a:ln>
            <a:noFill/>
          </a:ln>
        </p:spPr>
        <p:txBody>
          <a:bodyPr anchorCtr="0" anchor="b" bIns="45700" lIns="91425" spcFirstLastPara="1" rIns="91425" wrap="square" tIns="45700">
            <a:noAutofit/>
          </a:bodyPr>
          <a:lstStyle>
            <a:lvl1pPr indent="0" lvl="0" marL="0" marR="0" rtl="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 name="Shape 30"/>
        <p:cNvGrpSpPr/>
        <p:nvPr/>
      </p:nvGrpSpPr>
      <p:grpSpPr>
        <a:xfrm>
          <a:off x="0" y="0"/>
          <a:ext cx="0" cy="0"/>
          <a:chOff x="0" y="0"/>
          <a:chExt cx="0" cy="0"/>
        </a:xfrm>
      </p:grpSpPr>
      <p:sp>
        <p:nvSpPr>
          <p:cNvPr id="31" name="Google Shape;31;p19"/>
          <p:cNvSpPr txBox="1"/>
          <p:nvPr>
            <p:ph idx="10" type="dt"/>
          </p:nvPr>
        </p:nvSpPr>
        <p:spPr>
          <a:xfrm>
            <a:off x="457200" y="6251575"/>
            <a:ext cx="2133600" cy="47625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Garamond"/>
                <a:ea typeface="Garamond"/>
                <a:cs typeface="Garamond"/>
                <a:sym typeface="Garamond"/>
              </a:defRPr>
            </a:lvl1pPr>
            <a:lvl2pPr lvl="1"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32" name="Google Shape;32;p19"/>
          <p:cNvSpPr txBox="1"/>
          <p:nvPr>
            <p:ph idx="12" type="sldNum"/>
          </p:nvPr>
        </p:nvSpPr>
        <p:spPr>
          <a:xfrm>
            <a:off x="6553200" y="6248400"/>
            <a:ext cx="2133600" cy="476250"/>
          </a:xfrm>
          <a:prstGeom prst="rect">
            <a:avLst/>
          </a:prstGeom>
          <a:noFill/>
          <a:ln>
            <a:noFill/>
          </a:ln>
        </p:spPr>
        <p:txBody>
          <a:bodyPr anchorCtr="0" anchor="b" bIns="45700" lIns="91425" spcFirstLastPara="1" rIns="91425" wrap="square" tIns="45700">
            <a:noAutofit/>
          </a:bodyPr>
          <a:lstStyle>
            <a:lvl1pPr indent="0" lvl="0" marL="0" marR="0" rtl="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200"/>
              <a:buFont typeface="Arial"/>
              <a:buNone/>
              <a:defRPr b="0" i="0" sz="12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400">
              <a:solidFill>
                <a:srgbClr val="000000"/>
              </a:solidFill>
            </a:endParaRPr>
          </a:p>
        </p:txBody>
      </p:sp>
      <p:grpSp>
        <p:nvGrpSpPr>
          <p:cNvPr id="33" name="Google Shape;33;p19"/>
          <p:cNvGrpSpPr/>
          <p:nvPr/>
        </p:nvGrpSpPr>
        <p:grpSpPr>
          <a:xfrm>
            <a:off x="0" y="0"/>
            <a:ext cx="9140825" cy="6850062"/>
            <a:chOff x="0" y="0"/>
            <a:chExt cx="5758" cy="4315"/>
          </a:xfrm>
        </p:grpSpPr>
        <p:grpSp>
          <p:nvGrpSpPr>
            <p:cNvPr id="34" name="Google Shape;34;p19"/>
            <p:cNvGrpSpPr/>
            <p:nvPr/>
          </p:nvGrpSpPr>
          <p:grpSpPr>
            <a:xfrm>
              <a:off x="1728" y="2230"/>
              <a:ext cx="4027" cy="2085"/>
              <a:chOff x="1728" y="2230"/>
              <a:chExt cx="4027" cy="2085"/>
            </a:xfrm>
          </p:grpSpPr>
          <p:sp>
            <p:nvSpPr>
              <p:cNvPr id="35" name="Google Shape;35;p19"/>
              <p:cNvSpPr/>
              <p:nvPr/>
            </p:nvSpPr>
            <p:spPr>
              <a:xfrm>
                <a:off x="1728" y="2644"/>
                <a:ext cx="2882" cy="1671"/>
              </a:xfrm>
              <a:custGeom>
                <a:rect b="b" l="l" r="r" t="t"/>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lt1"/>
                  </a:gs>
                  <a:gs pos="100000">
                    <a:srgbClr val="E3DAC0"/>
                  </a:gs>
                </a:gsLst>
                <a:lin ang="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Garamond"/>
                  <a:ea typeface="Garamond"/>
                  <a:cs typeface="Garamond"/>
                  <a:sym typeface="Garamond"/>
                </a:endParaRPr>
              </a:p>
            </p:txBody>
          </p:sp>
          <p:sp>
            <p:nvSpPr>
              <p:cNvPr id="36" name="Google Shape;36;p19"/>
              <p:cNvSpPr/>
              <p:nvPr/>
            </p:nvSpPr>
            <p:spPr>
              <a:xfrm>
                <a:off x="4170" y="2671"/>
                <a:ext cx="1259" cy="811"/>
              </a:xfrm>
              <a:custGeom>
                <a:rect b="b" l="l" r="r" t="t"/>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lt1"/>
                  </a:gs>
                  <a:gs pos="100000">
                    <a:srgbClr val="E3DAC0"/>
                  </a:gs>
                </a:gsLst>
                <a:lin ang="27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Garamond"/>
                  <a:ea typeface="Garamond"/>
                  <a:cs typeface="Garamond"/>
                  <a:sym typeface="Garamond"/>
                </a:endParaRPr>
              </a:p>
            </p:txBody>
          </p:sp>
          <p:sp>
            <p:nvSpPr>
              <p:cNvPr id="37" name="Google Shape;37;p19"/>
              <p:cNvSpPr/>
              <p:nvPr/>
            </p:nvSpPr>
            <p:spPr>
              <a:xfrm>
                <a:off x="2900" y="3346"/>
                <a:ext cx="2849" cy="969"/>
              </a:xfrm>
              <a:custGeom>
                <a:rect b="b" l="l" r="r" t="t"/>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CCC5AD"/>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Garamond"/>
                  <a:ea typeface="Garamond"/>
                  <a:cs typeface="Garamond"/>
                  <a:sym typeface="Garamond"/>
                </a:endParaRPr>
              </a:p>
            </p:txBody>
          </p:sp>
          <p:sp>
            <p:nvSpPr>
              <p:cNvPr id="38" name="Google Shape;38;p19"/>
              <p:cNvSpPr/>
              <p:nvPr/>
            </p:nvSpPr>
            <p:spPr>
              <a:xfrm>
                <a:off x="2748" y="2230"/>
                <a:ext cx="3007" cy="2085"/>
              </a:xfrm>
              <a:custGeom>
                <a:rect b="b" l="l" r="r" t="t"/>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Garamond"/>
                  <a:ea typeface="Garamond"/>
                  <a:cs typeface="Garamond"/>
                  <a:sym typeface="Garamond"/>
                </a:endParaRPr>
              </a:p>
            </p:txBody>
          </p:sp>
          <p:sp>
            <p:nvSpPr>
              <p:cNvPr id="39" name="Google Shape;39;p19"/>
              <p:cNvSpPr/>
              <p:nvPr/>
            </p:nvSpPr>
            <p:spPr>
              <a:xfrm>
                <a:off x="4501" y="2317"/>
                <a:ext cx="1248" cy="539"/>
              </a:xfrm>
              <a:custGeom>
                <a:rect b="b" l="l" r="r" t="t"/>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DBD3B9"/>
                  </a:gs>
                  <a:gs pos="100000">
                    <a:schemeClr val="lt1"/>
                  </a:gs>
                </a:gsLst>
                <a:lin ang="27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Garamond"/>
                  <a:ea typeface="Garamond"/>
                  <a:cs typeface="Garamond"/>
                  <a:sym typeface="Garamond"/>
                </a:endParaRPr>
              </a:p>
            </p:txBody>
          </p:sp>
        </p:grpSp>
        <p:sp>
          <p:nvSpPr>
            <p:cNvPr id="40" name="Google Shape;40;p19"/>
            <p:cNvSpPr/>
            <p:nvPr/>
          </p:nvSpPr>
          <p:spPr>
            <a:xfrm>
              <a:off x="3322" y="1341"/>
              <a:ext cx="1825" cy="1537"/>
            </a:xfrm>
            <a:custGeom>
              <a:rect b="b" l="l" r="r" t="t"/>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D3CBB3"/>
                </a:gs>
                <a:gs pos="100000">
                  <a:schemeClr val="lt1"/>
                </a:gs>
              </a:gsLst>
              <a:lin ang="27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Garamond"/>
                <a:ea typeface="Garamond"/>
                <a:cs typeface="Garamond"/>
                <a:sym typeface="Garamond"/>
              </a:endParaRPr>
            </a:p>
          </p:txBody>
        </p:sp>
        <p:sp>
          <p:nvSpPr>
            <p:cNvPr id="41" name="Google Shape;41;p19"/>
            <p:cNvSpPr/>
            <p:nvPr/>
          </p:nvSpPr>
          <p:spPr>
            <a:xfrm>
              <a:off x="0" y="0"/>
              <a:ext cx="5758" cy="1776"/>
            </a:xfrm>
            <a:custGeom>
              <a:rect b="b" l="l" r="r" t="t"/>
              <a:pathLst>
                <a:path extrusionOk="0" h="1906" w="5740">
                  <a:moveTo>
                    <a:pt x="0" y="0"/>
                  </a:moveTo>
                  <a:lnTo>
                    <a:pt x="0" y="1906"/>
                  </a:lnTo>
                  <a:lnTo>
                    <a:pt x="5740" y="1906"/>
                  </a:lnTo>
                  <a:lnTo>
                    <a:pt x="5740" y="0"/>
                  </a:lnTo>
                  <a:lnTo>
                    <a:pt x="0" y="0"/>
                  </a:lnTo>
                  <a:lnTo>
                    <a:pt x="0" y="0"/>
                  </a:lnTo>
                  <a:close/>
                </a:path>
              </a:pathLst>
            </a:custGeom>
            <a:gradFill>
              <a:gsLst>
                <a:gs pos="0">
                  <a:schemeClr val="lt2"/>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Garamond"/>
                <a:ea typeface="Garamond"/>
                <a:cs typeface="Garamond"/>
                <a:sym typeface="Garamond"/>
              </a:endParaRPr>
            </a:p>
          </p:txBody>
        </p:sp>
      </p:grpSp>
      <p:sp>
        <p:nvSpPr>
          <p:cNvPr id="42" name="Google Shape;42;p1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1" i="0" sz="4400" u="none" cap="none" strike="noStrike">
                <a:solidFill>
                  <a:schemeClr val="dk2"/>
                </a:solidFill>
                <a:latin typeface="Garamond"/>
                <a:ea typeface="Garamond"/>
                <a:cs typeface="Garamond"/>
                <a:sym typeface="Garamond"/>
              </a:defRPr>
            </a:lvl1pPr>
            <a:lvl2pPr lvl="1" marR="0" rtl="0" algn="ctr">
              <a:spcBef>
                <a:spcPts val="0"/>
              </a:spcBef>
              <a:spcAft>
                <a:spcPts val="0"/>
              </a:spcAft>
              <a:buSzPts val="1400"/>
              <a:buNone/>
              <a:defRPr b="1" i="0" sz="4400" u="none" cap="none" strike="noStrike">
                <a:solidFill>
                  <a:schemeClr val="dk2"/>
                </a:solidFill>
                <a:latin typeface="Garamond"/>
                <a:ea typeface="Garamond"/>
                <a:cs typeface="Garamond"/>
                <a:sym typeface="Garamond"/>
              </a:defRPr>
            </a:lvl2pPr>
            <a:lvl3pPr lvl="2" marR="0" rtl="0" algn="ctr">
              <a:spcBef>
                <a:spcPts val="0"/>
              </a:spcBef>
              <a:spcAft>
                <a:spcPts val="0"/>
              </a:spcAft>
              <a:buSzPts val="1400"/>
              <a:buNone/>
              <a:defRPr b="1" i="0" sz="4400" u="none" cap="none" strike="noStrike">
                <a:solidFill>
                  <a:schemeClr val="dk2"/>
                </a:solidFill>
                <a:latin typeface="Garamond"/>
                <a:ea typeface="Garamond"/>
                <a:cs typeface="Garamond"/>
                <a:sym typeface="Garamond"/>
              </a:defRPr>
            </a:lvl3pPr>
            <a:lvl4pPr lvl="3" marR="0" rtl="0" algn="ctr">
              <a:spcBef>
                <a:spcPts val="0"/>
              </a:spcBef>
              <a:spcAft>
                <a:spcPts val="0"/>
              </a:spcAft>
              <a:buSzPts val="1400"/>
              <a:buNone/>
              <a:defRPr b="1" i="0" sz="4400" u="none" cap="none" strike="noStrike">
                <a:solidFill>
                  <a:schemeClr val="dk2"/>
                </a:solidFill>
                <a:latin typeface="Garamond"/>
                <a:ea typeface="Garamond"/>
                <a:cs typeface="Garamond"/>
                <a:sym typeface="Garamond"/>
              </a:defRPr>
            </a:lvl4pPr>
            <a:lvl5pPr lvl="4" marR="0" rtl="0" algn="ctr">
              <a:spcBef>
                <a:spcPts val="0"/>
              </a:spcBef>
              <a:spcAft>
                <a:spcPts val="0"/>
              </a:spcAft>
              <a:buSzPts val="1400"/>
              <a:buNone/>
              <a:defRPr b="1" i="0" sz="4400" u="none" cap="none" strike="noStrike">
                <a:solidFill>
                  <a:schemeClr val="dk2"/>
                </a:solidFill>
                <a:latin typeface="Garamond"/>
                <a:ea typeface="Garamond"/>
                <a:cs typeface="Garamond"/>
                <a:sym typeface="Garamond"/>
              </a:defRPr>
            </a:lvl5pPr>
            <a:lvl6pPr lvl="5" marR="0" rtl="0" algn="ctr">
              <a:spcBef>
                <a:spcPts val="0"/>
              </a:spcBef>
              <a:spcAft>
                <a:spcPts val="0"/>
              </a:spcAft>
              <a:buSzPts val="1400"/>
              <a:buNone/>
              <a:defRPr b="1" i="0" sz="4400" u="none" cap="none" strike="noStrike">
                <a:solidFill>
                  <a:schemeClr val="dk2"/>
                </a:solidFill>
                <a:latin typeface="Garamond"/>
                <a:ea typeface="Garamond"/>
                <a:cs typeface="Garamond"/>
                <a:sym typeface="Garamond"/>
              </a:defRPr>
            </a:lvl6pPr>
            <a:lvl7pPr lvl="6" marR="0" rtl="0" algn="ctr">
              <a:spcBef>
                <a:spcPts val="0"/>
              </a:spcBef>
              <a:spcAft>
                <a:spcPts val="0"/>
              </a:spcAft>
              <a:buSzPts val="1400"/>
              <a:buNone/>
              <a:defRPr b="1" i="0" sz="4400" u="none" cap="none" strike="noStrike">
                <a:solidFill>
                  <a:schemeClr val="dk2"/>
                </a:solidFill>
                <a:latin typeface="Garamond"/>
                <a:ea typeface="Garamond"/>
                <a:cs typeface="Garamond"/>
                <a:sym typeface="Garamond"/>
              </a:defRPr>
            </a:lvl7pPr>
            <a:lvl8pPr lvl="7" marR="0" rtl="0" algn="ctr">
              <a:spcBef>
                <a:spcPts val="0"/>
              </a:spcBef>
              <a:spcAft>
                <a:spcPts val="0"/>
              </a:spcAft>
              <a:buSzPts val="1400"/>
              <a:buNone/>
              <a:defRPr b="1" i="0" sz="4400" u="none" cap="none" strike="noStrike">
                <a:solidFill>
                  <a:schemeClr val="dk2"/>
                </a:solidFill>
                <a:latin typeface="Garamond"/>
                <a:ea typeface="Garamond"/>
                <a:cs typeface="Garamond"/>
                <a:sym typeface="Garamond"/>
              </a:defRPr>
            </a:lvl8pPr>
            <a:lvl9pPr lvl="8" marR="0" rtl="0" algn="ctr">
              <a:spcBef>
                <a:spcPts val="0"/>
              </a:spcBef>
              <a:spcAft>
                <a:spcPts val="0"/>
              </a:spcAft>
              <a:buSzPts val="1400"/>
              <a:buNone/>
              <a:defRPr b="1" i="0" sz="4400" u="none" cap="none" strike="noStrike">
                <a:solidFill>
                  <a:schemeClr val="dk2"/>
                </a:solidFill>
                <a:latin typeface="Garamond"/>
                <a:ea typeface="Garamond"/>
                <a:cs typeface="Garamond"/>
                <a:sym typeface="Garamond"/>
              </a:defRPr>
            </a:lvl9pPr>
          </a:lstStyle>
          <a:p/>
        </p:txBody>
      </p:sp>
      <p:sp>
        <p:nvSpPr>
          <p:cNvPr id="43" name="Google Shape;43;p19"/>
          <p:cNvSpPr txBox="1"/>
          <p:nvPr>
            <p:ph idx="11" type="ftr"/>
          </p:nvPr>
        </p:nvSpPr>
        <p:spPr>
          <a:xfrm>
            <a:off x="3124200" y="6248400"/>
            <a:ext cx="2895600" cy="47625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Garamond"/>
                <a:ea typeface="Garamond"/>
                <a:cs typeface="Garamond"/>
                <a:sym typeface="Garamond"/>
              </a:defRPr>
            </a:lvl1pPr>
            <a:lvl2pPr lvl="1"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lnSpc>
                <a:spcPct val="100000"/>
              </a:lnSpc>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44" name="Google Shape;44;p19"/>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lvl1pPr indent="-370840" lvl="0" marL="457200" marR="0" rtl="0" algn="l">
              <a:spcBef>
                <a:spcPts val="640"/>
              </a:spcBef>
              <a:spcAft>
                <a:spcPts val="0"/>
              </a:spcAft>
              <a:buClr>
                <a:schemeClr val="hlink"/>
              </a:buClr>
              <a:buSzPts val="2240"/>
              <a:buFont typeface="Noto Sans Symbols"/>
              <a:buChar char="■"/>
              <a:defRPr b="0" i="0" sz="3200" u="none" cap="none" strike="noStrike">
                <a:solidFill>
                  <a:schemeClr val="dk1"/>
                </a:solidFill>
                <a:latin typeface="Garamond"/>
                <a:ea typeface="Garamond"/>
                <a:cs typeface="Garamond"/>
                <a:sym typeface="Garamond"/>
              </a:defRPr>
            </a:lvl1pPr>
            <a:lvl2pPr indent="-353060" lvl="1" marL="914400" marR="0" rtl="0" algn="l">
              <a:spcBef>
                <a:spcPts val="560"/>
              </a:spcBef>
              <a:spcAft>
                <a:spcPts val="0"/>
              </a:spcAft>
              <a:buClr>
                <a:schemeClr val="accent2"/>
              </a:buClr>
              <a:buSzPts val="1960"/>
              <a:buFont typeface="Noto Sans Symbols"/>
              <a:buChar char="■"/>
              <a:defRPr b="0" i="0" sz="2800" u="none" cap="none" strike="noStrike">
                <a:solidFill>
                  <a:schemeClr val="dk1"/>
                </a:solidFill>
                <a:latin typeface="Garamond"/>
                <a:ea typeface="Garamond"/>
                <a:cs typeface="Garamond"/>
                <a:sym typeface="Garamond"/>
              </a:defRPr>
            </a:lvl2pPr>
            <a:lvl3pPr indent="-335280" lvl="2" marL="1371600" marR="0" rtl="0" algn="l">
              <a:spcBef>
                <a:spcPts val="480"/>
              </a:spcBef>
              <a:spcAft>
                <a:spcPts val="0"/>
              </a:spcAft>
              <a:buClr>
                <a:schemeClr val="dk2"/>
              </a:buClr>
              <a:buSzPts val="1680"/>
              <a:buFont typeface="Noto Sans Symbols"/>
              <a:buChar char="■"/>
              <a:defRPr b="0" i="0" sz="2400" u="none" cap="none" strike="noStrike">
                <a:solidFill>
                  <a:schemeClr val="dk1"/>
                </a:solidFill>
                <a:latin typeface="Garamond"/>
                <a:ea typeface="Garamond"/>
                <a:cs typeface="Garamond"/>
                <a:sym typeface="Garamond"/>
              </a:defRPr>
            </a:lvl3pPr>
            <a:lvl4pPr indent="-317500" lvl="3" marL="1828800" marR="0" rtl="0" algn="l">
              <a:spcBef>
                <a:spcPts val="400"/>
              </a:spcBef>
              <a:spcAft>
                <a:spcPts val="0"/>
              </a:spcAft>
              <a:buClr>
                <a:schemeClr val="accent2"/>
              </a:buClr>
              <a:buSzPts val="1400"/>
              <a:buFont typeface="Noto Sans Symbols"/>
              <a:buChar char="■"/>
              <a:defRPr b="0" i="0" sz="2000" u="none" cap="none" strike="noStrike">
                <a:solidFill>
                  <a:schemeClr val="dk1"/>
                </a:solidFill>
                <a:latin typeface="Garamond"/>
                <a:ea typeface="Garamond"/>
                <a:cs typeface="Garamond"/>
                <a:sym typeface="Garamond"/>
              </a:defRPr>
            </a:lvl4pPr>
            <a:lvl5pPr indent="-317500" lvl="4" marL="2286000" marR="0" rtl="0" algn="l">
              <a:spcBef>
                <a:spcPts val="400"/>
              </a:spcBef>
              <a:spcAft>
                <a:spcPts val="0"/>
              </a:spcAft>
              <a:buClr>
                <a:schemeClr val="hlink"/>
              </a:buClr>
              <a:buSzPts val="1400"/>
              <a:buFont typeface="Noto Sans Symbols"/>
              <a:buChar char="■"/>
              <a:defRPr b="0" i="0" sz="2000" u="none" cap="none" strike="noStrike">
                <a:solidFill>
                  <a:schemeClr val="dk1"/>
                </a:solidFill>
                <a:latin typeface="Garamond"/>
                <a:ea typeface="Garamond"/>
                <a:cs typeface="Garamond"/>
                <a:sym typeface="Garamond"/>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Garamond"/>
                <a:ea typeface="Garamond"/>
                <a:cs typeface="Garamond"/>
                <a:sym typeface="Garamond"/>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Garamond"/>
                <a:ea typeface="Garamond"/>
                <a:cs typeface="Garamond"/>
                <a:sym typeface="Garamond"/>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Garamond"/>
                <a:ea typeface="Garamond"/>
                <a:cs typeface="Garamond"/>
                <a:sym typeface="Garamond"/>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Garamond"/>
                <a:ea typeface="Garamond"/>
                <a:cs typeface="Garamond"/>
                <a:sym typeface="Garamond"/>
              </a:defRPr>
            </a:lvl9pPr>
          </a:lstStyle>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9.jpg"/><Relationship Id="rId4" Type="http://schemas.openxmlformats.org/officeDocument/2006/relationships/image" Target="../media/image11.jpg"/><Relationship Id="rId5" Type="http://schemas.openxmlformats.org/officeDocument/2006/relationships/image" Target="../media/image12.jpg"/><Relationship Id="rId6" Type="http://schemas.openxmlformats.org/officeDocument/2006/relationships/image" Target="../media/image1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jpg"/><Relationship Id="rId4" Type="http://schemas.openxmlformats.org/officeDocument/2006/relationships/image" Target="../media/image5.jpg"/><Relationship Id="rId5" Type="http://schemas.openxmlformats.org/officeDocument/2006/relationships/image" Target="../media/image1.jpg"/><Relationship Id="rId6" Type="http://schemas.openxmlformats.org/officeDocument/2006/relationships/image" Target="../media/image10.jpg"/><Relationship Id="rId7" Type="http://schemas.openxmlformats.org/officeDocument/2006/relationships/image" Target="../media/image4.jpg"/><Relationship Id="rId8" Type="http://schemas.openxmlformats.org/officeDocument/2006/relationships/image" Target="../media/image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5.jpg"/><Relationship Id="rId4" Type="http://schemas.openxmlformats.org/officeDocument/2006/relationships/image" Target="../media/image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
          <p:cNvSpPr txBox="1"/>
          <p:nvPr>
            <p:ph type="ctrTitle"/>
          </p:nvPr>
        </p:nvSpPr>
        <p:spPr>
          <a:xfrm>
            <a:off x="685800" y="1196975"/>
            <a:ext cx="7772400" cy="240347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6000"/>
          </a:p>
        </p:txBody>
      </p:sp>
      <p:sp>
        <p:nvSpPr>
          <p:cNvPr id="114" name="Google Shape;114;p1"/>
          <p:cNvSpPr txBox="1"/>
          <p:nvPr/>
        </p:nvSpPr>
        <p:spPr>
          <a:xfrm>
            <a:off x="8461375" y="2565400"/>
            <a:ext cx="457200" cy="3667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1800"/>
              <a:buFont typeface="Arial"/>
              <a:buNone/>
            </a:pPr>
            <a:r>
              <a:rPr b="0" i="1" lang="en-US" sz="1800" u="none">
                <a:solidFill>
                  <a:srgbClr val="FF0000"/>
                </a:solidFill>
                <a:latin typeface="Arial"/>
                <a:ea typeface="Arial"/>
                <a:cs typeface="Arial"/>
                <a:sym typeface="Arial"/>
              </a:rPr>
              <a:t>Ск</a:t>
            </a:r>
            <a:endParaRPr/>
          </a:p>
        </p:txBody>
      </p:sp>
      <p:pic>
        <p:nvPicPr>
          <p:cNvPr descr="122423" id="115" name="Google Shape;115;p1"/>
          <p:cNvPicPr preferRelativeResize="0"/>
          <p:nvPr/>
        </p:nvPicPr>
        <p:blipFill rotWithShape="1">
          <a:blip r:embed="rId3">
            <a:alphaModFix/>
          </a:blip>
          <a:srcRect b="0" l="0" r="0" t="0"/>
          <a:stretch/>
        </p:blipFill>
        <p:spPr>
          <a:xfrm>
            <a:off x="0" y="0"/>
            <a:ext cx="9144000" cy="6858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0"/>
          <p:cNvSpPr txBox="1"/>
          <p:nvPr>
            <p:ph type="title"/>
          </p:nvPr>
        </p:nvSpPr>
        <p:spPr>
          <a:xfrm>
            <a:off x="457200" y="274637"/>
            <a:ext cx="8229600" cy="63341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CC0000"/>
              </a:buClr>
              <a:buSzPts val="4000"/>
              <a:buFont typeface="Garamond"/>
              <a:buNone/>
            </a:pPr>
            <a:r>
              <a:rPr b="0" i="1" lang="en-US" sz="4000" u="none">
                <a:solidFill>
                  <a:srgbClr val="CC0000"/>
                </a:solidFill>
                <a:latin typeface="Garamond"/>
                <a:ea typeface="Garamond"/>
                <a:cs typeface="Garamond"/>
                <a:sym typeface="Garamond"/>
              </a:rPr>
              <a:t>Последствия наркомании</a:t>
            </a:r>
            <a:endParaRPr/>
          </a:p>
        </p:txBody>
      </p:sp>
      <p:sp>
        <p:nvSpPr>
          <p:cNvPr id="170" name="Google Shape;170;p10"/>
          <p:cNvSpPr txBox="1"/>
          <p:nvPr>
            <p:ph idx="1" type="body"/>
          </p:nvPr>
        </p:nvSpPr>
        <p:spPr>
          <a:xfrm>
            <a:off x="457200" y="1052512"/>
            <a:ext cx="8229600" cy="5073650"/>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SzPts val="1260"/>
              <a:buNone/>
            </a:pPr>
            <a:r>
              <a:rPr b="0" i="0" lang="en-US" sz="1800" u="none">
                <a:solidFill>
                  <a:schemeClr val="dk1"/>
                </a:solidFill>
                <a:latin typeface="Garamond"/>
                <a:ea typeface="Garamond"/>
                <a:cs typeface="Garamond"/>
                <a:sym typeface="Garamond"/>
              </a:rPr>
              <a:t>         </a:t>
            </a:r>
            <a:r>
              <a:rPr b="0" i="1" lang="en-US" sz="1800" u="none">
                <a:solidFill>
                  <a:schemeClr val="dk1"/>
                </a:solidFill>
                <a:latin typeface="Garamond"/>
                <a:ea typeface="Garamond"/>
                <a:cs typeface="Garamond"/>
                <a:sym typeface="Garamond"/>
              </a:rPr>
              <a:t>Наркоманам, по мере роста наркотического «стажа», становится все сложней адаптироваться в обществе. Наркотики, с каждой новой дозой, постепенно убивают в человеке все понятия о морали. Наркоманам ежедневно нужны деньги. Как правило, законный источника дохода у большинства из них отсутствует. Зависимость начинает диктовать свои условия. Сначала выносятся все ценные вещи из квартиры, зависимый человек, по уши влезает в долги. Затем, когда доверие окружающий полностью потеряно, желание раздобыть наркотик, толкает наркомана на преступления, от которых страдают обычные, ни в чем невиновные люди.</a:t>
            </a:r>
            <a:endParaRPr/>
          </a:p>
          <a:p>
            <a:pPr indent="-342900" lvl="0" marL="342900" rtl="0" algn="l">
              <a:lnSpc>
                <a:spcPct val="80000"/>
              </a:lnSpc>
              <a:spcBef>
                <a:spcPts val="360"/>
              </a:spcBef>
              <a:spcAft>
                <a:spcPts val="0"/>
              </a:spcAft>
              <a:buSzPts val="1260"/>
              <a:buNone/>
            </a:pPr>
            <a:r>
              <a:rPr b="0" i="1" lang="en-US" sz="1800" u="none">
                <a:solidFill>
                  <a:schemeClr val="dk1"/>
                </a:solidFill>
                <a:latin typeface="Garamond"/>
                <a:ea typeface="Garamond"/>
                <a:cs typeface="Garamond"/>
                <a:sym typeface="Garamond"/>
              </a:rPr>
              <a:t>         Законы, в наше время, к сожалению таковы, что человек, пойманный милицией с дозой наркотика, может с легкостью отделаться лишь условным сроком. А наркоторговцы, как правило, находятся под «защитой» наших доблестных стражей порядка. Наркобизнес, несмотря на свою незаконность, продолжает набирать обороты, за счет активного роста количества наркоманов. Но это вовсе не означает, что впереди нас ждет мрачное будущее. Чем меньше людей будут оставаться равнодушными к этой проблеме, тем большими будут наши силы в борьбе против наркотиков.</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pic>
        <p:nvPicPr>
          <p:cNvPr descr="108ya" id="175" name="Google Shape;175;p11"/>
          <p:cNvPicPr preferRelativeResize="0"/>
          <p:nvPr/>
        </p:nvPicPr>
        <p:blipFill rotWithShape="1">
          <a:blip r:embed="rId3">
            <a:alphaModFix/>
          </a:blip>
          <a:srcRect b="0" l="0" r="0" t="0"/>
          <a:stretch/>
        </p:blipFill>
        <p:spPr>
          <a:xfrm rot="-480000">
            <a:off x="250825" y="333375"/>
            <a:ext cx="4219575" cy="2981325"/>
          </a:xfrm>
          <a:prstGeom prst="rect">
            <a:avLst/>
          </a:prstGeom>
          <a:noFill/>
          <a:ln>
            <a:noFill/>
          </a:ln>
        </p:spPr>
      </p:pic>
      <p:pic>
        <p:nvPicPr>
          <p:cNvPr descr="tb3853" id="176" name="Google Shape;176;p11"/>
          <p:cNvPicPr preferRelativeResize="0"/>
          <p:nvPr/>
        </p:nvPicPr>
        <p:blipFill rotWithShape="1">
          <a:blip r:embed="rId4">
            <a:alphaModFix/>
          </a:blip>
          <a:srcRect b="0" l="0" r="0" t="0"/>
          <a:stretch/>
        </p:blipFill>
        <p:spPr>
          <a:xfrm rot="900000">
            <a:off x="250825" y="3500437"/>
            <a:ext cx="4191000" cy="2568575"/>
          </a:xfrm>
          <a:prstGeom prst="rect">
            <a:avLst/>
          </a:prstGeom>
          <a:noFill/>
          <a:ln>
            <a:noFill/>
          </a:ln>
        </p:spPr>
      </p:pic>
      <p:pic>
        <p:nvPicPr>
          <p:cNvPr descr="x_c1ac1974" id="177" name="Google Shape;177;p11"/>
          <p:cNvPicPr preferRelativeResize="0"/>
          <p:nvPr/>
        </p:nvPicPr>
        <p:blipFill rotWithShape="1">
          <a:blip r:embed="rId5">
            <a:alphaModFix/>
          </a:blip>
          <a:srcRect b="0" l="0" r="0" t="0"/>
          <a:stretch/>
        </p:blipFill>
        <p:spPr>
          <a:xfrm rot="180000">
            <a:off x="4284662" y="3213100"/>
            <a:ext cx="4562475" cy="3476625"/>
          </a:xfrm>
          <a:prstGeom prst="rect">
            <a:avLst/>
          </a:prstGeom>
          <a:noFill/>
          <a:ln>
            <a:noFill/>
          </a:ln>
        </p:spPr>
      </p:pic>
      <p:pic>
        <p:nvPicPr>
          <p:cNvPr descr="555" id="178" name="Google Shape;178;p11"/>
          <p:cNvPicPr preferRelativeResize="0"/>
          <p:nvPr/>
        </p:nvPicPr>
        <p:blipFill rotWithShape="1">
          <a:blip r:embed="rId6">
            <a:alphaModFix/>
          </a:blip>
          <a:srcRect b="0" l="0" r="0" t="0"/>
          <a:stretch/>
        </p:blipFill>
        <p:spPr>
          <a:xfrm rot="840000">
            <a:off x="5435600" y="333375"/>
            <a:ext cx="3352800" cy="33337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12"/>
          <p:cNvSpPr txBox="1"/>
          <p:nvPr>
            <p:ph idx="1" type="subTitle"/>
          </p:nvPr>
        </p:nvSpPr>
        <p:spPr>
          <a:xfrm>
            <a:off x="539750" y="620712"/>
            <a:ext cx="7920037" cy="504031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240"/>
              <a:buNone/>
            </a:pPr>
            <a:r>
              <a:rPr b="0" i="1" lang="en-US" sz="3200" u="none">
                <a:solidFill>
                  <a:schemeClr val="dk1"/>
                </a:solidFill>
                <a:latin typeface="Garamond"/>
                <a:ea typeface="Garamond"/>
                <a:cs typeface="Garamond"/>
                <a:sym typeface="Garamond"/>
              </a:rPr>
              <a:t>      Употребление наркотиков во время беременности оказывает пагубное влияние на развитие плода и здоровье новорожденного. Наиболее существенные нарушения вызывают кокаин и опиоиды. У</a:t>
            </a:r>
            <a:r>
              <a:rPr b="0" i="0" lang="en-US" sz="3200" u="none">
                <a:solidFill>
                  <a:schemeClr val="dk1"/>
                </a:solidFill>
                <a:latin typeface="Garamond"/>
                <a:ea typeface="Garamond"/>
                <a:cs typeface="Garamond"/>
                <a:sym typeface="Garamond"/>
              </a:rPr>
              <a:t>величивает риск рождения ребенка с умственной отсталостью и дальнейшим недоразвитием, по сравнению со сверстниками, рожденными у здоровых людей.</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3"/>
          <p:cNvSpPr txBox="1"/>
          <p:nvPr>
            <p:ph type="title"/>
          </p:nvPr>
        </p:nvSpPr>
        <p:spPr>
          <a:xfrm>
            <a:off x="457200" y="274637"/>
            <a:ext cx="8229600" cy="9207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CC0000"/>
              </a:buClr>
              <a:buSzPts val="2400"/>
              <a:buFont typeface="Garamond"/>
              <a:buNone/>
            </a:pPr>
            <a:r>
              <a:rPr b="0" i="1" lang="en-US" sz="2400" u="none">
                <a:solidFill>
                  <a:srgbClr val="CC0000"/>
                </a:solidFill>
                <a:latin typeface="Garamond"/>
                <a:ea typeface="Garamond"/>
                <a:cs typeface="Garamond"/>
                <a:sym typeface="Garamond"/>
              </a:rPr>
              <a:t>Всегда за недолгий и сомнительный «кайф» родителей расплачиваются дети:</a:t>
            </a:r>
            <a:br>
              <a:rPr b="0" i="1" lang="en-US" sz="2400" u="none">
                <a:solidFill>
                  <a:srgbClr val="CC0000"/>
                </a:solidFill>
                <a:latin typeface="Garamond"/>
                <a:ea typeface="Garamond"/>
                <a:cs typeface="Garamond"/>
                <a:sym typeface="Garamond"/>
              </a:rPr>
            </a:br>
            <a:endParaRPr/>
          </a:p>
        </p:txBody>
      </p:sp>
      <p:pic>
        <p:nvPicPr>
          <p:cNvPr descr="0_ddd9_3652f639_L" id="189" name="Google Shape;189;p13"/>
          <p:cNvPicPr preferRelativeResize="0"/>
          <p:nvPr/>
        </p:nvPicPr>
        <p:blipFill rotWithShape="1">
          <a:blip r:embed="rId3">
            <a:alphaModFix/>
          </a:blip>
          <a:srcRect b="0" l="0" r="0" t="0"/>
          <a:stretch/>
        </p:blipFill>
        <p:spPr>
          <a:xfrm rot="-480000">
            <a:off x="900112" y="1268412"/>
            <a:ext cx="1631950" cy="2352675"/>
          </a:xfrm>
          <a:prstGeom prst="rect">
            <a:avLst/>
          </a:prstGeom>
          <a:noFill/>
          <a:ln>
            <a:noFill/>
          </a:ln>
        </p:spPr>
      </p:pic>
      <p:pic>
        <p:nvPicPr>
          <p:cNvPr descr="279472954" id="190" name="Google Shape;190;p13"/>
          <p:cNvPicPr preferRelativeResize="0"/>
          <p:nvPr/>
        </p:nvPicPr>
        <p:blipFill rotWithShape="1">
          <a:blip r:embed="rId4">
            <a:alphaModFix/>
          </a:blip>
          <a:srcRect b="0" l="0" r="0" t="0"/>
          <a:stretch/>
        </p:blipFill>
        <p:spPr>
          <a:xfrm>
            <a:off x="3829050" y="1268412"/>
            <a:ext cx="1792287" cy="2016125"/>
          </a:xfrm>
          <a:prstGeom prst="rect">
            <a:avLst/>
          </a:prstGeom>
          <a:noFill/>
          <a:ln>
            <a:noFill/>
          </a:ln>
        </p:spPr>
      </p:pic>
      <p:pic>
        <p:nvPicPr>
          <p:cNvPr descr="znen_alko6" id="191" name="Google Shape;191;p13"/>
          <p:cNvPicPr preferRelativeResize="0"/>
          <p:nvPr/>
        </p:nvPicPr>
        <p:blipFill rotWithShape="1">
          <a:blip r:embed="rId5">
            <a:alphaModFix/>
          </a:blip>
          <a:srcRect b="0" l="0" r="0" t="0"/>
          <a:stretch/>
        </p:blipFill>
        <p:spPr>
          <a:xfrm rot="720000">
            <a:off x="6516687" y="1196975"/>
            <a:ext cx="2125662" cy="2532062"/>
          </a:xfrm>
          <a:prstGeom prst="rect">
            <a:avLst/>
          </a:prstGeom>
          <a:noFill/>
          <a:ln>
            <a:noFill/>
          </a:ln>
        </p:spPr>
      </p:pic>
      <p:pic>
        <p:nvPicPr>
          <p:cNvPr descr="zhizn-narkomana-48" id="192" name="Google Shape;192;p13"/>
          <p:cNvPicPr preferRelativeResize="0"/>
          <p:nvPr/>
        </p:nvPicPr>
        <p:blipFill rotWithShape="1">
          <a:blip r:embed="rId6">
            <a:alphaModFix/>
          </a:blip>
          <a:srcRect b="0" l="0" r="0" t="0"/>
          <a:stretch/>
        </p:blipFill>
        <p:spPr>
          <a:xfrm rot="-780000">
            <a:off x="827087" y="4221162"/>
            <a:ext cx="2154237" cy="2227262"/>
          </a:xfrm>
          <a:prstGeom prst="rect">
            <a:avLst/>
          </a:prstGeom>
          <a:noFill/>
          <a:ln>
            <a:noFill/>
          </a:ln>
        </p:spPr>
      </p:pic>
      <p:pic>
        <p:nvPicPr>
          <p:cNvPr descr="999773" id="193" name="Google Shape;193;p13"/>
          <p:cNvPicPr preferRelativeResize="0"/>
          <p:nvPr/>
        </p:nvPicPr>
        <p:blipFill rotWithShape="1">
          <a:blip r:embed="rId7">
            <a:alphaModFix/>
          </a:blip>
          <a:srcRect b="0" l="0" r="0" t="0"/>
          <a:stretch/>
        </p:blipFill>
        <p:spPr>
          <a:xfrm>
            <a:off x="3635375" y="4076700"/>
            <a:ext cx="2087562" cy="2000250"/>
          </a:xfrm>
          <a:prstGeom prst="rect">
            <a:avLst/>
          </a:prstGeom>
          <a:noFill/>
          <a:ln>
            <a:noFill/>
          </a:ln>
        </p:spPr>
      </p:pic>
      <p:pic>
        <p:nvPicPr>
          <p:cNvPr descr="2911" id="194" name="Google Shape;194;p13"/>
          <p:cNvPicPr preferRelativeResize="0"/>
          <p:nvPr/>
        </p:nvPicPr>
        <p:blipFill rotWithShape="1">
          <a:blip r:embed="rId8">
            <a:alphaModFix/>
          </a:blip>
          <a:srcRect b="0" l="0" r="0" t="0"/>
          <a:stretch/>
        </p:blipFill>
        <p:spPr>
          <a:xfrm rot="660000">
            <a:off x="6588125" y="4149725"/>
            <a:ext cx="1962150" cy="22320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14"/>
          <p:cNvSpPr txBox="1"/>
          <p:nvPr>
            <p:ph type="title"/>
          </p:nvPr>
        </p:nvSpPr>
        <p:spPr>
          <a:xfrm>
            <a:off x="457200" y="274637"/>
            <a:ext cx="8229600" cy="4889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CC0000"/>
              </a:buClr>
              <a:buSzPts val="4000"/>
              <a:buFont typeface="Garamond"/>
              <a:buNone/>
            </a:pPr>
            <a:r>
              <a:rPr b="0" i="1" lang="en-US" sz="4000" u="none">
                <a:solidFill>
                  <a:srgbClr val="CC0000"/>
                </a:solidFill>
                <a:latin typeface="Garamond"/>
                <a:ea typeface="Garamond"/>
                <a:cs typeface="Garamond"/>
                <a:sym typeface="Garamond"/>
              </a:rPr>
              <a:t>Статистика</a:t>
            </a:r>
            <a:endParaRPr/>
          </a:p>
        </p:txBody>
      </p:sp>
      <p:sp>
        <p:nvSpPr>
          <p:cNvPr id="200" name="Google Shape;200;p14"/>
          <p:cNvSpPr txBox="1"/>
          <p:nvPr>
            <p:ph idx="1" type="body"/>
          </p:nvPr>
        </p:nvSpPr>
        <p:spPr>
          <a:xfrm>
            <a:off x="457200" y="1196975"/>
            <a:ext cx="8229600" cy="4929187"/>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SzPts val="1120"/>
              <a:buNone/>
            </a:pPr>
            <a:r>
              <a:rPr b="0" i="0" lang="en-US" sz="1600" u="none">
                <a:solidFill>
                  <a:schemeClr val="dk1"/>
                </a:solidFill>
                <a:latin typeface="Garamond"/>
                <a:ea typeface="Garamond"/>
                <a:cs typeface="Garamond"/>
                <a:sym typeface="Garamond"/>
              </a:rPr>
              <a:t>          </a:t>
            </a:r>
            <a:r>
              <a:rPr b="0" i="1" lang="en-US" sz="1800" u="none">
                <a:solidFill>
                  <a:schemeClr val="dk1"/>
                </a:solidFill>
                <a:latin typeface="Garamond"/>
                <a:ea typeface="Garamond"/>
                <a:cs typeface="Garamond"/>
                <a:sym typeface="Garamond"/>
              </a:rPr>
              <a:t>Статистика приема наркотиков далеко не утешительная. В мире более 142 миллионов людей принимают марихуану, 30 миллионов человек употребляют синтетические наркотики, 13 миллионов человек – кокаин, 8 миллионов человек героин (данные организации объединенных наций ООН). Число наркоманов в России по предположительным данным составляет 3 миллиона человек из них 20%-школьники, а основной возраст приема наркотиков 16 – 30 лет. Еще 10 лет назад их число было на треть меньше. Число принимающих «легкие» наркотики растет сумасшедшими темпами. Каждый наркоман вовлекает 9-15 человек.</a:t>
            </a:r>
            <a:endParaRPr/>
          </a:p>
          <a:p>
            <a:pPr indent="-342900" lvl="0" marL="342900" rtl="0" algn="l">
              <a:lnSpc>
                <a:spcPct val="80000"/>
              </a:lnSpc>
              <a:spcBef>
                <a:spcPts val="360"/>
              </a:spcBef>
              <a:spcAft>
                <a:spcPts val="0"/>
              </a:spcAft>
              <a:buSzPts val="1260"/>
              <a:buNone/>
            </a:pPr>
            <a:r>
              <a:rPr b="0" i="1" lang="en-US" sz="1800" u="none">
                <a:solidFill>
                  <a:schemeClr val="dk1"/>
                </a:solidFill>
                <a:latin typeface="Garamond"/>
                <a:ea typeface="Garamond"/>
                <a:cs typeface="Garamond"/>
                <a:sym typeface="Garamond"/>
              </a:rPr>
              <a:t>          Основные места распространения наркотиков – клубы и дискотеки. 60% наркоманов впервые попробовали наркотик именно там, остальным предложили друзья-наркоманы. Растет число заболевших венерическими заболеваниями, СПИДом и гепатитом С. 90% из заболевших ВИЧ- инфекцией заразились через «грязную» иглу при внутривенном введении наркотиков. Число ВИЧ - инфицированных превышает 250 тысяч человек. ? объема опиумного мака производится в Афганистане. В производстве кокаина лидирует Колумбия и Перу</a:t>
            </a:r>
            <a:r>
              <a:rPr b="0" i="0" lang="en-US" sz="1600" u="none">
                <a:solidFill>
                  <a:schemeClr val="dk1"/>
                </a:solidFill>
                <a:latin typeface="Garamond"/>
                <a:ea typeface="Garamond"/>
                <a:cs typeface="Garamond"/>
                <a:sym typeface="Garamond"/>
              </a:rPr>
              <a:t>.</a:t>
            </a:r>
            <a:endParaRPr/>
          </a:p>
          <a:p>
            <a:pPr indent="-342900" lvl="0" marL="342900" rtl="0" algn="l">
              <a:lnSpc>
                <a:spcPct val="80000"/>
              </a:lnSpc>
              <a:spcBef>
                <a:spcPts val="320"/>
              </a:spcBef>
              <a:spcAft>
                <a:spcPts val="0"/>
              </a:spcAft>
              <a:buSzPts val="1120"/>
              <a:buNone/>
            </a:pPr>
            <a:r>
              <a:rPr b="0" i="0" lang="en-US" sz="1600" u="none">
                <a:solidFill>
                  <a:schemeClr val="dk1"/>
                </a:solidFill>
                <a:latin typeface="Garamond"/>
                <a:ea typeface="Garamond"/>
                <a:cs typeface="Garamond"/>
                <a:sym typeface="Garamond"/>
              </a:rPr>
              <a:t>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15"/>
          <p:cNvSpPr txBox="1"/>
          <p:nvPr>
            <p:ph type="title"/>
          </p:nvPr>
        </p:nvSpPr>
        <p:spPr>
          <a:xfrm>
            <a:off x="457200" y="274637"/>
            <a:ext cx="8229600" cy="8509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CC0000"/>
              </a:buClr>
              <a:buSzPts val="4000"/>
              <a:buFont typeface="Garamond"/>
              <a:buNone/>
            </a:pPr>
            <a:r>
              <a:rPr b="1" i="1" lang="en-US" sz="4000" u="none">
                <a:solidFill>
                  <a:srgbClr val="CC0000"/>
                </a:solidFill>
                <a:latin typeface="Garamond"/>
                <a:ea typeface="Garamond"/>
                <a:cs typeface="Garamond"/>
                <a:sym typeface="Garamond"/>
              </a:rPr>
              <a:t>Твой выбор?</a:t>
            </a:r>
            <a:endParaRPr/>
          </a:p>
        </p:txBody>
      </p:sp>
      <p:sp>
        <p:nvSpPr>
          <p:cNvPr id="206" name="Google Shape;206;p15"/>
          <p:cNvSpPr txBox="1"/>
          <p:nvPr>
            <p:ph idx="1" type="body"/>
          </p:nvPr>
        </p:nvSpPr>
        <p:spPr>
          <a:xfrm>
            <a:off x="457200" y="1196975"/>
            <a:ext cx="4038600" cy="4929187"/>
          </a:xfrm>
          <a:prstGeom prst="rect">
            <a:avLst/>
          </a:prstGeom>
          <a:noFill/>
          <a:ln>
            <a:noFill/>
          </a:ln>
        </p:spPr>
        <p:txBody>
          <a:bodyPr anchorCtr="0" anchor="t" bIns="45700" lIns="91425" spcFirstLastPara="1" rIns="91425" wrap="square" tIns="45700">
            <a:noAutofit/>
          </a:bodyPr>
          <a:lstStyle/>
          <a:p>
            <a:pPr indent="-342900" lvl="0" marL="342900" rtl="0" algn="ctr">
              <a:lnSpc>
                <a:spcPct val="100000"/>
              </a:lnSpc>
              <a:spcBef>
                <a:spcPts val="0"/>
              </a:spcBef>
              <a:spcAft>
                <a:spcPts val="0"/>
              </a:spcAft>
              <a:buSzPts val="1960"/>
              <a:buNone/>
            </a:pPr>
            <a:r>
              <a:rPr b="1" i="1" lang="en-US" sz="2800" u="none">
                <a:solidFill>
                  <a:srgbClr val="CC0000"/>
                </a:solidFill>
                <a:latin typeface="Garamond"/>
                <a:ea typeface="Garamond"/>
                <a:cs typeface="Garamond"/>
                <a:sym typeface="Garamond"/>
              </a:rPr>
              <a:t>Здоровье, </a:t>
            </a:r>
            <a:endParaRPr/>
          </a:p>
          <a:p>
            <a:pPr indent="-342900" lvl="0" marL="342900" rtl="0" algn="ctr">
              <a:lnSpc>
                <a:spcPct val="100000"/>
              </a:lnSpc>
              <a:spcBef>
                <a:spcPts val="560"/>
              </a:spcBef>
              <a:spcAft>
                <a:spcPts val="0"/>
              </a:spcAft>
              <a:buSzPts val="1960"/>
              <a:buNone/>
            </a:pPr>
            <a:r>
              <a:rPr b="1" i="1" lang="en-US" sz="2800" u="none">
                <a:solidFill>
                  <a:srgbClr val="CC0000"/>
                </a:solidFill>
                <a:latin typeface="Garamond"/>
                <a:ea typeface="Garamond"/>
                <a:cs typeface="Garamond"/>
                <a:sym typeface="Garamond"/>
              </a:rPr>
              <a:t>Жизнь</a:t>
            </a:r>
            <a:endParaRPr/>
          </a:p>
        </p:txBody>
      </p:sp>
      <p:sp>
        <p:nvSpPr>
          <p:cNvPr id="207" name="Google Shape;207;p15"/>
          <p:cNvSpPr txBox="1"/>
          <p:nvPr>
            <p:ph idx="1" type="body"/>
          </p:nvPr>
        </p:nvSpPr>
        <p:spPr>
          <a:xfrm>
            <a:off x="4643437" y="1196975"/>
            <a:ext cx="4038600" cy="4929187"/>
          </a:xfrm>
          <a:prstGeom prst="rect">
            <a:avLst/>
          </a:prstGeom>
          <a:noFill/>
          <a:ln>
            <a:noFill/>
          </a:ln>
        </p:spPr>
        <p:txBody>
          <a:bodyPr anchorCtr="0" anchor="t" bIns="45700" lIns="91425" spcFirstLastPara="1" rIns="91425" wrap="square" tIns="45700">
            <a:noAutofit/>
          </a:bodyPr>
          <a:lstStyle/>
          <a:p>
            <a:pPr indent="-342900" lvl="0" marL="342900" rtl="0" algn="ctr">
              <a:lnSpc>
                <a:spcPct val="100000"/>
              </a:lnSpc>
              <a:spcBef>
                <a:spcPts val="0"/>
              </a:spcBef>
              <a:spcAft>
                <a:spcPts val="0"/>
              </a:spcAft>
              <a:buSzPts val="1960"/>
              <a:buNone/>
            </a:pPr>
            <a:r>
              <a:rPr b="1" i="1" lang="en-US" sz="2800" u="none">
                <a:solidFill>
                  <a:srgbClr val="CC0000"/>
                </a:solidFill>
                <a:latin typeface="Garamond"/>
                <a:ea typeface="Garamond"/>
                <a:cs typeface="Garamond"/>
                <a:sym typeface="Garamond"/>
              </a:rPr>
              <a:t>Наркотики,</a:t>
            </a:r>
            <a:endParaRPr/>
          </a:p>
          <a:p>
            <a:pPr indent="-342900" lvl="0" marL="342900" rtl="0" algn="ctr">
              <a:lnSpc>
                <a:spcPct val="100000"/>
              </a:lnSpc>
              <a:spcBef>
                <a:spcPts val="560"/>
              </a:spcBef>
              <a:spcAft>
                <a:spcPts val="0"/>
              </a:spcAft>
              <a:buSzPts val="1960"/>
              <a:buNone/>
            </a:pPr>
            <a:r>
              <a:rPr b="1" i="1" lang="en-US" sz="2800" u="none">
                <a:solidFill>
                  <a:srgbClr val="CC0000"/>
                </a:solidFill>
                <a:latin typeface="Garamond"/>
                <a:ea typeface="Garamond"/>
                <a:cs typeface="Garamond"/>
                <a:sym typeface="Garamond"/>
              </a:rPr>
              <a:t>Смерть</a:t>
            </a:r>
            <a:endParaRPr/>
          </a:p>
        </p:txBody>
      </p:sp>
      <p:pic>
        <p:nvPicPr>
          <p:cNvPr descr="happy_family_outside_new_home2" id="208" name="Google Shape;208;p15"/>
          <p:cNvPicPr preferRelativeResize="0"/>
          <p:nvPr/>
        </p:nvPicPr>
        <p:blipFill rotWithShape="1">
          <a:blip r:embed="rId3">
            <a:alphaModFix/>
          </a:blip>
          <a:srcRect b="0" l="0" r="0" t="0"/>
          <a:stretch/>
        </p:blipFill>
        <p:spPr>
          <a:xfrm rot="-180000">
            <a:off x="684212" y="2420937"/>
            <a:ext cx="3392487" cy="3662362"/>
          </a:xfrm>
          <a:prstGeom prst="rect">
            <a:avLst/>
          </a:prstGeom>
          <a:noFill/>
          <a:ln>
            <a:noFill/>
          </a:ln>
        </p:spPr>
      </p:pic>
      <p:pic>
        <p:nvPicPr>
          <p:cNvPr descr="detskaya-narkomaniya_fn" id="209" name="Google Shape;209;p15"/>
          <p:cNvPicPr preferRelativeResize="0"/>
          <p:nvPr/>
        </p:nvPicPr>
        <p:blipFill rotWithShape="1">
          <a:blip r:embed="rId4">
            <a:alphaModFix/>
          </a:blip>
          <a:srcRect b="0" l="0" r="0" t="0"/>
          <a:stretch/>
        </p:blipFill>
        <p:spPr>
          <a:xfrm rot="180000">
            <a:off x="4859337" y="2636837"/>
            <a:ext cx="4032250" cy="34766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6"/>
          <p:cNvSpPr txBox="1"/>
          <p:nvPr>
            <p:ph type="title"/>
          </p:nvPr>
        </p:nvSpPr>
        <p:spPr>
          <a:xfrm>
            <a:off x="395287" y="765175"/>
            <a:ext cx="8229600" cy="410527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CC0000"/>
              </a:buClr>
              <a:buSzPts val="6000"/>
              <a:buFont typeface="Garamond"/>
              <a:buNone/>
            </a:pPr>
            <a:r>
              <a:rPr b="1" i="1" lang="en-US" sz="6000" u="none">
                <a:solidFill>
                  <a:srgbClr val="CC0000"/>
                </a:solidFill>
                <a:latin typeface="Garamond"/>
                <a:ea typeface="Garamond"/>
                <a:cs typeface="Garamond"/>
                <a:sym typeface="Garamond"/>
              </a:rPr>
              <a:t>Задумайся… </a:t>
            </a:r>
            <a:br>
              <a:rPr b="1" i="1" lang="en-US" sz="6000" u="none">
                <a:solidFill>
                  <a:srgbClr val="CC0000"/>
                </a:solidFill>
                <a:latin typeface="Garamond"/>
                <a:ea typeface="Garamond"/>
                <a:cs typeface="Garamond"/>
                <a:sym typeface="Garamond"/>
              </a:rPr>
            </a:br>
            <a:r>
              <a:rPr b="1" i="1" lang="en-US" sz="6000" u="none">
                <a:solidFill>
                  <a:srgbClr val="CC0000"/>
                </a:solidFill>
                <a:latin typeface="Garamond"/>
                <a:ea typeface="Garamond"/>
                <a:cs typeface="Garamond"/>
                <a:sym typeface="Garamond"/>
              </a:rPr>
              <a:t>И сделай правильный выбор!</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CC0000"/>
              </a:buClr>
              <a:buSzPts val="4000"/>
              <a:buFont typeface="Garamond"/>
              <a:buNone/>
            </a:pPr>
            <a:r>
              <a:rPr b="0" i="1" lang="en-US" sz="4000" u="none">
                <a:solidFill>
                  <a:srgbClr val="CC0000"/>
                </a:solidFill>
                <a:latin typeface="Garamond"/>
                <a:ea typeface="Garamond"/>
                <a:cs typeface="Garamond"/>
                <a:sym typeface="Garamond"/>
              </a:rPr>
              <a:t>Что такое наркомания и наркотики?</a:t>
            </a:r>
            <a:endParaRPr/>
          </a:p>
        </p:txBody>
      </p:sp>
      <p:sp>
        <p:nvSpPr>
          <p:cNvPr id="121" name="Google Shape;121;p2"/>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p>
            <a:pPr indent="-609600" lvl="0" marL="609600" rtl="0" algn="l">
              <a:lnSpc>
                <a:spcPct val="100000"/>
              </a:lnSpc>
              <a:spcBef>
                <a:spcPts val="0"/>
              </a:spcBef>
              <a:spcAft>
                <a:spcPts val="0"/>
              </a:spcAft>
              <a:buSzPts val="1680"/>
              <a:buNone/>
            </a:pPr>
            <a:r>
              <a:rPr b="1" i="1" lang="en-US" sz="2400" u="none">
                <a:solidFill>
                  <a:schemeClr val="dk1"/>
                </a:solidFill>
                <a:latin typeface="Garamond"/>
                <a:ea typeface="Garamond"/>
                <a:cs typeface="Garamond"/>
                <a:sym typeface="Garamond"/>
              </a:rPr>
              <a:t>       </a:t>
            </a:r>
            <a:r>
              <a:rPr b="1" i="1" lang="en-US" sz="2400" u="none">
                <a:solidFill>
                  <a:srgbClr val="CC0000"/>
                </a:solidFill>
                <a:latin typeface="Garamond"/>
                <a:ea typeface="Garamond"/>
                <a:cs typeface="Garamond"/>
                <a:sym typeface="Garamond"/>
              </a:rPr>
              <a:t>Наркомания</a:t>
            </a:r>
            <a:r>
              <a:rPr b="0" i="1" lang="en-US" sz="2400" u="none">
                <a:solidFill>
                  <a:srgbClr val="CC0000"/>
                </a:solidFill>
                <a:latin typeface="Garamond"/>
                <a:ea typeface="Garamond"/>
                <a:cs typeface="Garamond"/>
                <a:sym typeface="Garamond"/>
              </a:rPr>
              <a:t> </a:t>
            </a:r>
            <a:r>
              <a:rPr b="0" i="1" lang="en-US" sz="2400" u="none">
                <a:solidFill>
                  <a:schemeClr val="dk1"/>
                </a:solidFill>
                <a:latin typeface="Garamond"/>
                <a:ea typeface="Garamond"/>
                <a:cs typeface="Garamond"/>
                <a:sym typeface="Garamond"/>
              </a:rPr>
              <a:t>– тяжелое заболевание, вызванное употреблением наркотических веществ, поражающее центральную нервную систему, жизненно важные органы и клетки головного мозга. </a:t>
            </a:r>
            <a:endParaRPr/>
          </a:p>
          <a:p>
            <a:pPr indent="-609600" lvl="0" marL="609600" rtl="0" algn="l">
              <a:lnSpc>
                <a:spcPct val="100000"/>
              </a:lnSpc>
              <a:spcBef>
                <a:spcPts val="480"/>
              </a:spcBef>
              <a:spcAft>
                <a:spcPts val="0"/>
              </a:spcAft>
              <a:buSzPts val="1680"/>
              <a:buNone/>
            </a:pPr>
            <a:r>
              <a:rPr b="0" i="1" lang="en-US" sz="2400" u="none">
                <a:solidFill>
                  <a:schemeClr val="dk1"/>
                </a:solidFill>
                <a:latin typeface="Garamond"/>
                <a:ea typeface="Garamond"/>
                <a:cs typeface="Garamond"/>
                <a:sym typeface="Garamond"/>
              </a:rPr>
              <a:t>       </a:t>
            </a:r>
            <a:r>
              <a:rPr b="1" i="1" lang="en-US" sz="2400" u="none">
                <a:solidFill>
                  <a:srgbClr val="CC0000"/>
                </a:solidFill>
                <a:latin typeface="Garamond"/>
                <a:ea typeface="Garamond"/>
                <a:cs typeface="Garamond"/>
                <a:sym typeface="Garamond"/>
              </a:rPr>
              <a:t>Наркотики</a:t>
            </a:r>
            <a:r>
              <a:rPr b="0" i="1" lang="en-US" sz="2400" u="none">
                <a:solidFill>
                  <a:schemeClr val="dk1"/>
                </a:solidFill>
                <a:latin typeface="Garamond"/>
                <a:ea typeface="Garamond"/>
                <a:cs typeface="Garamond"/>
                <a:sym typeface="Garamond"/>
              </a:rPr>
              <a:t> - вещество или группа веществ различной химической или органической природы, являющихся ядами и оказывающих психотропное, возбуждающее, или галлюциногенное воздействие на человека, на его центральную нервную систему и головной мозг человека.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3"/>
          <p:cNvSpPr txBox="1"/>
          <p:nvPr>
            <p:ph type="title"/>
          </p:nvPr>
        </p:nvSpPr>
        <p:spPr>
          <a:xfrm>
            <a:off x="457200" y="188912"/>
            <a:ext cx="8229600" cy="431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CC0000"/>
              </a:buClr>
              <a:buSzPts val="3200"/>
              <a:buFont typeface="Garamond"/>
              <a:buNone/>
            </a:pPr>
            <a:r>
              <a:rPr b="0" i="1" lang="en-US" sz="3200" u="none">
                <a:solidFill>
                  <a:srgbClr val="CC0000"/>
                </a:solidFill>
                <a:latin typeface="Garamond"/>
                <a:ea typeface="Garamond"/>
                <a:cs typeface="Garamond"/>
                <a:sym typeface="Garamond"/>
              </a:rPr>
              <a:t>Немного о истории наркотиков</a:t>
            </a:r>
            <a:endParaRPr/>
          </a:p>
        </p:txBody>
      </p:sp>
      <p:sp>
        <p:nvSpPr>
          <p:cNvPr id="127" name="Google Shape;127;p3"/>
          <p:cNvSpPr txBox="1"/>
          <p:nvPr>
            <p:ph idx="1" type="body"/>
          </p:nvPr>
        </p:nvSpPr>
        <p:spPr>
          <a:xfrm>
            <a:off x="457200" y="620712"/>
            <a:ext cx="8229600" cy="6048375"/>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SzPts val="1400"/>
              <a:buNone/>
            </a:pPr>
            <a:r>
              <a:rPr b="0" i="0" lang="en-US" sz="2000" u="none">
                <a:solidFill>
                  <a:schemeClr val="dk1"/>
                </a:solidFill>
                <a:latin typeface="Garamond"/>
                <a:ea typeface="Garamond"/>
                <a:cs typeface="Garamond"/>
                <a:sym typeface="Garamond"/>
              </a:rPr>
              <a:t>         </a:t>
            </a:r>
            <a:r>
              <a:rPr b="0" i="1" lang="en-US" sz="2000" u="none">
                <a:solidFill>
                  <a:schemeClr val="dk1"/>
                </a:solidFill>
                <a:latin typeface="Garamond"/>
                <a:ea typeface="Garamond"/>
                <a:cs typeface="Garamond"/>
                <a:sym typeface="Garamond"/>
              </a:rPr>
              <a:t>История наркотиков стара, как мир. Еще в Древнем Египте более 5000 лет назад использовались наркотические вещества. Имя им было «Радость». Растительные наркотики существовали всегда и применялись как медицинские средства анестезии и как наркотические вещества и как способ вызвать богов. В Китае использовали коноплю как настойку в лечебных целях более 2000 лет до нашей эры. Многие наркотики открыли случайно. Человек пытливое существо и пытается проверить свойства окружающих его растений на себе. У мексиканцев, к примеру, был культ галлюциногенного кактуса пейотля. В Китае конопля. В Южной Америке листья коки. Долгие столетия наркотические вещества использовались в медицине, да и сейчас используются, но немного в другом, более безопасном виде, анестезия. Следующим этапом стало выделение из наркотических растений основной одурманивающей части. Так в 1803 году аптекарь Фридрих Сертюрнер выделил и опиума морфий, белые кристаллы, в 10 раз превышающие его свойства. 1853 году был изобретен шприц для инъекций Шарлем-Габриэлем Правазом, наркотическое вещество, попадая сразу в кровь, значительно увеличивало свои свойства. 1859 году Альберт Ниман выделил кокаин из листа коки. В 1937 году были изобретены синтетические наркотики.</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4"/>
          <p:cNvSpPr txBox="1"/>
          <p:nvPr>
            <p:ph type="title"/>
          </p:nvPr>
        </p:nvSpPr>
        <p:spPr>
          <a:xfrm>
            <a:off x="457200" y="274637"/>
            <a:ext cx="8229600" cy="63341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CC0000"/>
              </a:buClr>
              <a:buSzPts val="4000"/>
              <a:buFont typeface="Garamond"/>
              <a:buNone/>
            </a:pPr>
            <a:r>
              <a:rPr b="0" i="1" lang="en-US" sz="4000" u="none">
                <a:solidFill>
                  <a:srgbClr val="CC0000"/>
                </a:solidFill>
                <a:latin typeface="Garamond"/>
                <a:ea typeface="Garamond"/>
                <a:cs typeface="Garamond"/>
                <a:sym typeface="Garamond"/>
              </a:rPr>
              <a:t>Виды наркотических веществ</a:t>
            </a:r>
            <a:endParaRPr/>
          </a:p>
        </p:txBody>
      </p:sp>
      <p:sp>
        <p:nvSpPr>
          <p:cNvPr id="133" name="Google Shape;133;p4"/>
          <p:cNvSpPr txBox="1"/>
          <p:nvPr>
            <p:ph idx="1" type="body"/>
          </p:nvPr>
        </p:nvSpPr>
        <p:spPr>
          <a:xfrm>
            <a:off x="457200" y="1196975"/>
            <a:ext cx="8229600" cy="4929187"/>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SzPts val="980"/>
              <a:buNone/>
            </a:pPr>
            <a:r>
              <a:rPr b="0" i="1" lang="en-US" sz="1400" u="none">
                <a:solidFill>
                  <a:schemeClr val="dk1"/>
                </a:solidFill>
                <a:latin typeface="Garamond"/>
                <a:ea typeface="Garamond"/>
                <a:cs typeface="Garamond"/>
                <a:sym typeface="Garamond"/>
              </a:rPr>
              <a:t>          </a:t>
            </a:r>
            <a:r>
              <a:rPr b="0" i="1" lang="en-US" sz="1800" u="none">
                <a:solidFill>
                  <a:schemeClr val="dk1"/>
                </a:solidFill>
                <a:latin typeface="Garamond"/>
                <a:ea typeface="Garamond"/>
                <a:cs typeface="Garamond"/>
                <a:sym typeface="Garamond"/>
              </a:rPr>
              <a:t>Существует несколько видов наркотиков. </a:t>
            </a:r>
            <a:r>
              <a:rPr b="0" i="1" lang="en-US" sz="1800" u="none">
                <a:solidFill>
                  <a:srgbClr val="CC0000"/>
                </a:solidFill>
                <a:latin typeface="Garamond"/>
                <a:ea typeface="Garamond"/>
                <a:cs typeface="Garamond"/>
                <a:sym typeface="Garamond"/>
              </a:rPr>
              <a:t>К первому виду</a:t>
            </a:r>
            <a:r>
              <a:rPr b="0" i="1" lang="en-US" sz="1800" u="none">
                <a:solidFill>
                  <a:schemeClr val="dk1"/>
                </a:solidFill>
                <a:latin typeface="Garamond"/>
                <a:ea typeface="Garamond"/>
                <a:cs typeface="Garamond"/>
                <a:sym typeface="Garamond"/>
              </a:rPr>
              <a:t> относятся </a:t>
            </a:r>
            <a:r>
              <a:rPr b="0" i="1" lang="en-US" sz="1800" u="none">
                <a:solidFill>
                  <a:srgbClr val="CC0000"/>
                </a:solidFill>
                <a:latin typeface="Garamond"/>
                <a:ea typeface="Garamond"/>
                <a:cs typeface="Garamond"/>
                <a:sym typeface="Garamond"/>
              </a:rPr>
              <a:t>химикаты-инголянты</a:t>
            </a:r>
            <a:r>
              <a:rPr b="0" i="1" lang="en-US" sz="1800" u="none">
                <a:solidFill>
                  <a:schemeClr val="dk1"/>
                </a:solidFill>
                <a:latin typeface="Garamond"/>
                <a:ea typeface="Garamond"/>
                <a:cs typeface="Garamond"/>
                <a:sym typeface="Garamond"/>
              </a:rPr>
              <a:t>. Способ использования – вдыхание паров токсичных веществ (ацетон, бензол, различные клеи и лаки). </a:t>
            </a:r>
            <a:r>
              <a:rPr b="0" i="1" lang="en-US" sz="1800" u="none">
                <a:solidFill>
                  <a:srgbClr val="CC0000"/>
                </a:solidFill>
                <a:latin typeface="Garamond"/>
                <a:ea typeface="Garamond"/>
                <a:cs typeface="Garamond"/>
                <a:sym typeface="Garamond"/>
              </a:rPr>
              <a:t>Ко второму виду</a:t>
            </a:r>
            <a:r>
              <a:rPr b="0" i="1" lang="en-US" sz="1800" u="none">
                <a:solidFill>
                  <a:schemeClr val="dk1"/>
                </a:solidFill>
                <a:latin typeface="Garamond"/>
                <a:ea typeface="Garamond"/>
                <a:cs typeface="Garamond"/>
                <a:sym typeface="Garamond"/>
              </a:rPr>
              <a:t> относятся легкие наркотики, например, марихуана. Марихуана одно из самых распространенных наркотических веществ в России. Марихуана - наркотик растительного происхождения. Каждый второй молодой человек в возрасте от 16 до 30 лет пробовал марихуану. К отдельному виду относятся галлюциногенные грибы. </a:t>
            </a:r>
            <a:r>
              <a:rPr b="0" i="1" lang="en-US" sz="1800" u="none">
                <a:solidFill>
                  <a:srgbClr val="CC0000"/>
                </a:solidFill>
                <a:latin typeface="Garamond"/>
                <a:ea typeface="Garamond"/>
                <a:cs typeface="Garamond"/>
                <a:sym typeface="Garamond"/>
              </a:rPr>
              <a:t>К тяжелым видам</a:t>
            </a:r>
            <a:r>
              <a:rPr b="0" i="1" lang="en-US" sz="1800" u="none">
                <a:solidFill>
                  <a:schemeClr val="dk1"/>
                </a:solidFill>
                <a:latin typeface="Garamond"/>
                <a:ea typeface="Garamond"/>
                <a:cs typeface="Garamond"/>
                <a:sym typeface="Garamond"/>
              </a:rPr>
              <a:t> наркотиков относится кокаин и героин. </a:t>
            </a:r>
            <a:r>
              <a:rPr b="0" i="1" lang="en-US" sz="1800" u="none">
                <a:solidFill>
                  <a:srgbClr val="CC0000"/>
                </a:solidFill>
                <a:latin typeface="Garamond"/>
                <a:ea typeface="Garamond"/>
                <a:cs typeface="Garamond"/>
                <a:sym typeface="Garamond"/>
              </a:rPr>
              <a:t>Кокаин</a:t>
            </a:r>
            <a:r>
              <a:rPr b="0" i="1" lang="en-US" sz="1800" u="none">
                <a:solidFill>
                  <a:schemeClr val="dk1"/>
                </a:solidFill>
                <a:latin typeface="Garamond"/>
                <a:ea typeface="Garamond"/>
                <a:cs typeface="Garamond"/>
                <a:sym typeface="Garamond"/>
              </a:rPr>
              <a:t> – белый порошок из растений коки, вдыхаемый через нос или в разведенном виде применяется внутривенно.</a:t>
            </a:r>
            <a:r>
              <a:rPr b="0" i="1" lang="en-US" sz="1800" u="none">
                <a:solidFill>
                  <a:srgbClr val="CC0000"/>
                </a:solidFill>
                <a:latin typeface="Garamond"/>
                <a:ea typeface="Garamond"/>
                <a:cs typeface="Garamond"/>
                <a:sym typeface="Garamond"/>
              </a:rPr>
              <a:t> Героин </a:t>
            </a:r>
            <a:r>
              <a:rPr b="0" i="1" lang="en-US" sz="1800" u="none">
                <a:solidFill>
                  <a:schemeClr val="dk1"/>
                </a:solidFill>
                <a:latin typeface="Garamond"/>
                <a:ea typeface="Garamond"/>
                <a:cs typeface="Garamond"/>
                <a:sym typeface="Garamond"/>
              </a:rPr>
              <a:t>– синтезированный наркотик из свернувшегося сока опийского мака. Сильно-действенный и дорогостоящий наркотик в чистом виде. Зачастую его смешивают с другими видами наркотиков или мелом, крахмалом, хинином. </a:t>
            </a:r>
            <a:r>
              <a:rPr b="0" i="1" lang="en-US" sz="1800" u="none">
                <a:solidFill>
                  <a:srgbClr val="CC0000"/>
                </a:solidFill>
                <a:latin typeface="Garamond"/>
                <a:ea typeface="Garamond"/>
                <a:cs typeface="Garamond"/>
                <a:sym typeface="Garamond"/>
              </a:rPr>
              <a:t>Экстази </a:t>
            </a:r>
            <a:r>
              <a:rPr b="0" i="1" lang="en-US" sz="1800" u="none">
                <a:solidFill>
                  <a:schemeClr val="dk1"/>
                </a:solidFill>
                <a:latin typeface="Garamond"/>
                <a:ea typeface="Garamond"/>
                <a:cs typeface="Garamond"/>
                <a:sym typeface="Garamond"/>
              </a:rPr>
              <a:t>– отдельный вид. Наркотики в форме таблеток, вызывающий взрыв оптимистичных эмоций и энергии на 2 – 8 часов в сочетании с ритмами музыки. Самый опасный наркотик и запрещен во всех странах ООН, т.к. число умерших от него людей измеряется сотнями.</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5"/>
          <p:cNvSpPr txBox="1"/>
          <p:nvPr>
            <p:ph type="title"/>
          </p:nvPr>
        </p:nvSpPr>
        <p:spPr>
          <a:xfrm>
            <a:off x="457200" y="274637"/>
            <a:ext cx="8229600" cy="56038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CC0000"/>
              </a:buClr>
              <a:buSzPts val="4000"/>
              <a:buFont typeface="Garamond"/>
              <a:buNone/>
            </a:pPr>
            <a:r>
              <a:rPr b="0" i="1" lang="en-US" sz="4000" u="none">
                <a:solidFill>
                  <a:srgbClr val="CC0000"/>
                </a:solidFill>
                <a:latin typeface="Garamond"/>
                <a:ea typeface="Garamond"/>
                <a:cs typeface="Garamond"/>
                <a:sym typeface="Garamond"/>
              </a:rPr>
              <a:t>Проблемы среди молодежи</a:t>
            </a:r>
            <a:endParaRPr/>
          </a:p>
        </p:txBody>
      </p:sp>
      <p:sp>
        <p:nvSpPr>
          <p:cNvPr id="139" name="Google Shape;139;p5"/>
          <p:cNvSpPr txBox="1"/>
          <p:nvPr>
            <p:ph idx="1" type="body"/>
          </p:nvPr>
        </p:nvSpPr>
        <p:spPr>
          <a:xfrm>
            <a:off x="457200" y="981075"/>
            <a:ext cx="8229600" cy="5616575"/>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SzPts val="1400"/>
              <a:buNone/>
            </a:pPr>
            <a:r>
              <a:rPr b="0" i="0" lang="en-US" sz="2000" u="none">
                <a:solidFill>
                  <a:schemeClr val="dk1"/>
                </a:solidFill>
                <a:latin typeface="Garamond"/>
                <a:ea typeface="Garamond"/>
                <a:cs typeface="Garamond"/>
                <a:sym typeface="Garamond"/>
              </a:rPr>
              <a:t>          </a:t>
            </a:r>
            <a:r>
              <a:rPr b="0" i="1" lang="en-US" sz="2000" u="none">
                <a:solidFill>
                  <a:schemeClr val="dk1"/>
                </a:solidFill>
                <a:latin typeface="Garamond"/>
                <a:ea typeface="Garamond"/>
                <a:cs typeface="Garamond"/>
                <a:sym typeface="Garamond"/>
              </a:rPr>
              <a:t>Современное общество с его аспектами нравственности иже не представляет себя без наркотиков. В некоторых странах они официально легализованы, но это не значит, что они считают их безвредными. Наркотики – это сильный яд, который постепенно поражает нервную систему и клетки головного мозга. Но почему многие начинают принимать наркотики? Вопрос сложный, многие стремятся за модой, многие по незнанию втягивают себя в бездну оцепенения, многие следуют за друзьями, пробуют наспор в компании. Большинство подростков, принимающих марихуану, думают, что нет никакого вреда, привыкания она не вызывает, а в последствии это оказывается не так. Хорошо если найдутся люди, друзья или родные, которые смогут остановить человека от следующего шага на пути к смерти.</a:t>
            </a:r>
            <a:endParaRPr/>
          </a:p>
          <a:p>
            <a:pPr indent="-342900" lvl="0" marL="342900" rtl="0" algn="l">
              <a:lnSpc>
                <a:spcPct val="80000"/>
              </a:lnSpc>
              <a:spcBef>
                <a:spcPts val="400"/>
              </a:spcBef>
              <a:spcAft>
                <a:spcPts val="0"/>
              </a:spcAft>
              <a:buSzPts val="1400"/>
              <a:buNone/>
            </a:pPr>
            <a:r>
              <a:rPr b="0" i="1" lang="en-US" sz="2000" u="none">
                <a:solidFill>
                  <a:schemeClr val="dk1"/>
                </a:solidFill>
                <a:latin typeface="Garamond"/>
                <a:ea typeface="Garamond"/>
                <a:cs typeface="Garamond"/>
                <a:sym typeface="Garamond"/>
              </a:rPr>
              <a:t>         Зачастую легкие наркотики становятся отправной точкой пути к тяжелым наркотикам. Избавится от героиновой и кокаиновой зависимости возможно. Чудодейственные или медикаментозные методы могут помочь. Они требуют невероятнейших усилий, как со стороны наркомана, так и со стороны его родственников. Необходимо верить в то, что лечение действительно поможет и положить все силы на исправление сложившейся ситуации.</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6"/>
          <p:cNvSpPr txBox="1"/>
          <p:nvPr>
            <p:ph idx="1" type="body"/>
          </p:nvPr>
        </p:nvSpPr>
        <p:spPr>
          <a:xfrm>
            <a:off x="539750" y="188912"/>
            <a:ext cx="8229600" cy="6669087"/>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SzPts val="1260"/>
              <a:buNone/>
            </a:pPr>
            <a:r>
              <a:rPr b="1" i="0" lang="en-US" sz="1800" u="none">
                <a:solidFill>
                  <a:schemeClr val="dk1"/>
                </a:solidFill>
                <a:latin typeface="Garamond"/>
                <a:ea typeface="Garamond"/>
                <a:cs typeface="Garamond"/>
                <a:sym typeface="Garamond"/>
              </a:rPr>
              <a:t>          </a:t>
            </a:r>
            <a:r>
              <a:rPr b="1" i="1" lang="en-US" sz="2200" u="none">
                <a:solidFill>
                  <a:srgbClr val="CC0000"/>
                </a:solidFill>
                <a:latin typeface="Garamond"/>
                <a:ea typeface="Garamond"/>
                <a:cs typeface="Garamond"/>
                <a:sym typeface="Garamond"/>
              </a:rPr>
              <a:t>Наркомания</a:t>
            </a:r>
            <a:r>
              <a:rPr b="0" i="1" lang="en-US" sz="2200" u="none">
                <a:solidFill>
                  <a:schemeClr val="dk1"/>
                </a:solidFill>
                <a:latin typeface="Garamond"/>
                <a:ea typeface="Garamond"/>
                <a:cs typeface="Garamond"/>
                <a:sym typeface="Garamond"/>
              </a:rPr>
              <a:t> – глобальная проблема общества, которая с каждым новым днем поглощает все больше человеческих судеб. Эта болезнь, рушит в человеке личность, превращая его в зомби, с одной лишь потребностью - раздобыть новую порцию наркотика, с целью уйти от реальности в свой собственный мир иллюзий. Также она оказывает негативное влияние на физическое здоровье, поражая наиболее жизненно важные органы. Для того, чтобы стать наркоманом, достаточно всего лишь один единственный раз попробовать наркотик. Как правило, у большинства попробовавших наркотик, через какой-то промежуток времени, появляется желание еще раз погрузиться в наркотическую эйфорию</a:t>
            </a:r>
            <a:endParaRPr/>
          </a:p>
          <a:p>
            <a:pPr indent="-342900" lvl="0" marL="342900" rtl="0" algn="l">
              <a:lnSpc>
                <a:spcPct val="80000"/>
              </a:lnSpc>
              <a:spcBef>
                <a:spcPts val="440"/>
              </a:spcBef>
              <a:spcAft>
                <a:spcPts val="0"/>
              </a:spcAft>
              <a:buSzPts val="1540"/>
              <a:buNone/>
            </a:pPr>
            <a:r>
              <a:rPr b="0" i="1" lang="en-US" sz="2200" u="none">
                <a:solidFill>
                  <a:schemeClr val="dk1"/>
                </a:solidFill>
                <a:latin typeface="Garamond"/>
                <a:ea typeface="Garamond"/>
                <a:cs typeface="Garamond"/>
                <a:sym typeface="Garamond"/>
              </a:rPr>
              <a:t>          Естественно, все это постепенно начинает превращаться в замкнутый круг, выход из которого ограничен очень узкими рамками психической и физической зависимости. Все начинается с, казалось бы, безобидного предложения кого-нибудь из знакомых – попробовать наркотик. Вот только завязывают с их употреблением очень немногие. По статистике –это 5-10%.Пристраститься - легко, отказаться – сложно… Выбор, который делают здравомыслящие люди, очевиден - </a:t>
            </a:r>
            <a:r>
              <a:rPr b="1" i="1" lang="en-US" sz="2200" u="none">
                <a:solidFill>
                  <a:srgbClr val="CC0000"/>
                </a:solidFill>
                <a:latin typeface="Garamond"/>
                <a:ea typeface="Garamond"/>
                <a:cs typeface="Garamond"/>
                <a:sym typeface="Garamond"/>
              </a:rPr>
              <a:t>Нет наркотикам</a:t>
            </a:r>
            <a:r>
              <a:rPr b="0" i="1" lang="en-US" sz="2200" u="none">
                <a:solidFill>
                  <a:schemeClr val="dk1"/>
                </a:solidFill>
                <a:latin typeface="Garamond"/>
                <a:ea typeface="Garamond"/>
                <a:cs typeface="Garamond"/>
                <a:sym typeface="Garamond"/>
              </a:rPr>
              <a: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7"/>
          <p:cNvSpPr txBox="1"/>
          <p:nvPr>
            <p:ph type="title"/>
          </p:nvPr>
        </p:nvSpPr>
        <p:spPr>
          <a:xfrm>
            <a:off x="457200" y="188912"/>
            <a:ext cx="8229600" cy="9366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CC0000"/>
              </a:buClr>
              <a:buSzPts val="2800"/>
              <a:buFont typeface="Garamond"/>
              <a:buNone/>
            </a:pPr>
            <a:r>
              <a:rPr b="0" i="1" lang="en-US" sz="2800" u="none">
                <a:solidFill>
                  <a:srgbClr val="CC0000"/>
                </a:solidFill>
                <a:latin typeface="Garamond"/>
                <a:ea typeface="Garamond"/>
                <a:cs typeface="Garamond"/>
                <a:sym typeface="Garamond"/>
              </a:rPr>
              <a:t>Какова средняя продолжительность жизни наркомана?</a:t>
            </a:r>
            <a:endParaRPr/>
          </a:p>
        </p:txBody>
      </p:sp>
      <p:sp>
        <p:nvSpPr>
          <p:cNvPr id="150" name="Google Shape;150;p7"/>
          <p:cNvSpPr txBox="1"/>
          <p:nvPr>
            <p:ph idx="1" type="body"/>
          </p:nvPr>
        </p:nvSpPr>
        <p:spPr>
          <a:xfrm>
            <a:off x="457200" y="1196975"/>
            <a:ext cx="8229600" cy="4929187"/>
          </a:xfrm>
          <a:prstGeom prst="rect">
            <a:avLst/>
          </a:prstGeom>
          <a:noFill/>
          <a:ln>
            <a:noFill/>
          </a:ln>
        </p:spPr>
        <p:txBody>
          <a:bodyPr anchorCtr="0" anchor="t" bIns="45700" lIns="91425" spcFirstLastPara="1" rIns="91425" wrap="square" tIns="45700">
            <a:noAutofit/>
          </a:bodyPr>
          <a:lstStyle/>
          <a:p>
            <a:pPr indent="-609600" lvl="0" marL="609600" rtl="0" algn="l">
              <a:lnSpc>
                <a:spcPct val="100000"/>
              </a:lnSpc>
              <a:spcBef>
                <a:spcPts val="0"/>
              </a:spcBef>
              <a:spcAft>
                <a:spcPts val="0"/>
              </a:spcAft>
              <a:buSzPts val="1680"/>
              <a:buNone/>
            </a:pPr>
            <a:r>
              <a:rPr b="0" i="0" lang="en-US" sz="2400" u="none">
                <a:solidFill>
                  <a:schemeClr val="dk1"/>
                </a:solidFill>
                <a:latin typeface="Garamond"/>
                <a:ea typeface="Garamond"/>
                <a:cs typeface="Garamond"/>
                <a:sym typeface="Garamond"/>
              </a:rPr>
              <a:t>           Если речь идет об употреблении наркотиков внутривенно, то примерно 7-10 лет непрерывной наркотизации. Конечно, есть наркоманы, которые живут с наркотиками и 15, и 20, и более лет. Но есть и такие, которые погибают из-за них на 6-8 месяце после начала регулярного приема. </a:t>
            </a:r>
            <a:endParaRPr/>
          </a:p>
          <a:p>
            <a:pPr indent="-236220" lvl="0" marL="342900" rtl="0" algn="l">
              <a:spcBef>
                <a:spcPts val="480"/>
              </a:spcBef>
              <a:spcAft>
                <a:spcPts val="0"/>
              </a:spcAft>
              <a:buSzPts val="1680"/>
              <a:buNone/>
            </a:pPr>
            <a:r>
              <a:t/>
            </a:r>
            <a:endParaRPr b="0" i="0" sz="2400" u="none">
              <a:solidFill>
                <a:schemeClr val="dk1"/>
              </a:solidFill>
              <a:latin typeface="Garamond"/>
              <a:ea typeface="Garamond"/>
              <a:cs typeface="Garamond"/>
              <a:sym typeface="Garamond"/>
            </a:endParaRPr>
          </a:p>
        </p:txBody>
      </p:sp>
      <p:pic>
        <p:nvPicPr>
          <p:cNvPr descr="15_10_09_narkota1" id="151" name="Google Shape;151;p7"/>
          <p:cNvPicPr preferRelativeResize="0"/>
          <p:nvPr/>
        </p:nvPicPr>
        <p:blipFill rotWithShape="1">
          <a:blip r:embed="rId3">
            <a:alphaModFix/>
          </a:blip>
          <a:srcRect b="0" l="0" r="0" t="0"/>
          <a:stretch/>
        </p:blipFill>
        <p:spPr>
          <a:xfrm>
            <a:off x="2339975" y="3644900"/>
            <a:ext cx="5249862" cy="290671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8"/>
          <p:cNvSpPr txBox="1"/>
          <p:nvPr>
            <p:ph type="title"/>
          </p:nvPr>
        </p:nvSpPr>
        <p:spPr>
          <a:xfrm>
            <a:off x="457200" y="274637"/>
            <a:ext cx="8229600" cy="63341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CC0000"/>
              </a:buClr>
              <a:buSzPts val="3200"/>
              <a:buFont typeface="Garamond"/>
              <a:buNone/>
            </a:pPr>
            <a:r>
              <a:rPr b="0" i="1" lang="en-US" sz="3200" u="none">
                <a:solidFill>
                  <a:srgbClr val="CC0000"/>
                </a:solidFill>
                <a:latin typeface="Garamond"/>
                <a:ea typeface="Garamond"/>
                <a:cs typeface="Garamond"/>
                <a:sym typeface="Garamond"/>
              </a:rPr>
              <a:t>Какой статус имеют наркоманы?</a:t>
            </a:r>
            <a:endParaRPr/>
          </a:p>
        </p:txBody>
      </p:sp>
      <p:sp>
        <p:nvSpPr>
          <p:cNvPr id="157" name="Google Shape;157;p8"/>
          <p:cNvSpPr txBox="1"/>
          <p:nvPr>
            <p:ph idx="1" type="body"/>
          </p:nvPr>
        </p:nvSpPr>
        <p:spPr>
          <a:xfrm>
            <a:off x="457200" y="1052512"/>
            <a:ext cx="8229600" cy="507365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SzPts val="1400"/>
              <a:buNone/>
            </a:pPr>
            <a:r>
              <a:rPr b="0" i="1" lang="en-US" sz="2000" u="none">
                <a:solidFill>
                  <a:schemeClr val="dk1"/>
                </a:solidFill>
                <a:latin typeface="Garamond"/>
                <a:ea typeface="Garamond"/>
                <a:cs typeface="Garamond"/>
                <a:sym typeface="Garamond"/>
              </a:rPr>
              <a:t>          </a:t>
            </a:r>
            <a:r>
              <a:rPr b="0" i="1" lang="en-US" sz="2000" u="none">
                <a:solidFill>
                  <a:srgbClr val="CC0000"/>
                </a:solidFill>
                <a:latin typeface="Garamond"/>
                <a:ea typeface="Garamond"/>
                <a:cs typeface="Garamond"/>
                <a:sym typeface="Garamond"/>
              </a:rPr>
              <a:t>Наркомания – это позор!</a:t>
            </a:r>
            <a:r>
              <a:rPr b="0" i="1" lang="en-US" sz="2000" u="none">
                <a:solidFill>
                  <a:schemeClr val="dk1"/>
                </a:solidFill>
                <a:latin typeface="Garamond"/>
                <a:ea typeface="Garamond"/>
                <a:cs typeface="Garamond"/>
                <a:sym typeface="Garamond"/>
              </a:rPr>
              <a:t> Эти люди всегда находятся под давлением друзей, родителей, учителей и т.д. Но для некоторых позор ничего не значит! Для них нужно себя показать, что ты «крутой»!</a:t>
            </a:r>
            <a:endParaRPr/>
          </a:p>
          <a:p>
            <a:pPr indent="-342900" lvl="0" marL="342900" rtl="0" algn="ctr">
              <a:lnSpc>
                <a:spcPct val="100000"/>
              </a:lnSpc>
              <a:spcBef>
                <a:spcPts val="560"/>
              </a:spcBef>
              <a:spcAft>
                <a:spcPts val="0"/>
              </a:spcAft>
              <a:buSzPts val="1960"/>
              <a:buNone/>
            </a:pPr>
            <a:r>
              <a:rPr b="0" i="0" lang="en-US" sz="2800" u="none">
                <a:solidFill>
                  <a:srgbClr val="CC0000"/>
                </a:solidFill>
                <a:latin typeface="Garamond"/>
                <a:ea typeface="Garamond"/>
                <a:cs typeface="Garamond"/>
                <a:sym typeface="Garamond"/>
              </a:rPr>
              <a:t>Н А Р К О М А Н И Я – П О З О Р ! ! !</a:t>
            </a:r>
            <a:endParaRPr/>
          </a:p>
          <a:p>
            <a:pPr indent="-342900" lvl="0" marL="342900" rtl="0" algn="ctr">
              <a:lnSpc>
                <a:spcPct val="100000"/>
              </a:lnSpc>
              <a:spcBef>
                <a:spcPts val="560"/>
              </a:spcBef>
              <a:spcAft>
                <a:spcPts val="0"/>
              </a:spcAft>
              <a:buSzPts val="1960"/>
              <a:buNone/>
            </a:pPr>
            <a:r>
              <a:t/>
            </a:r>
            <a:endParaRPr b="0" i="1" sz="2800" u="none">
              <a:solidFill>
                <a:srgbClr val="CC0000"/>
              </a:solidFill>
              <a:latin typeface="Garamond"/>
              <a:ea typeface="Garamond"/>
              <a:cs typeface="Garamond"/>
              <a:sym typeface="Garamond"/>
            </a:endParaRPr>
          </a:p>
          <a:p>
            <a:pPr indent="-218440" lvl="0" marL="342900" rtl="0" algn="l">
              <a:spcBef>
                <a:spcPts val="560"/>
              </a:spcBef>
              <a:spcAft>
                <a:spcPts val="0"/>
              </a:spcAft>
              <a:buSzPts val="1960"/>
              <a:buNone/>
            </a:pPr>
            <a:r>
              <a:t/>
            </a:r>
            <a:endParaRPr b="0" i="1" sz="2800" u="none">
              <a:solidFill>
                <a:srgbClr val="CC0000"/>
              </a:solidFill>
              <a:latin typeface="Garamond"/>
              <a:ea typeface="Garamond"/>
              <a:cs typeface="Garamond"/>
              <a:sym typeface="Garamond"/>
            </a:endParaRPr>
          </a:p>
        </p:txBody>
      </p:sp>
      <p:pic>
        <p:nvPicPr>
          <p:cNvPr descr="images" id="158" name="Google Shape;158;p8"/>
          <p:cNvPicPr preferRelativeResize="0"/>
          <p:nvPr/>
        </p:nvPicPr>
        <p:blipFill rotWithShape="1">
          <a:blip r:embed="rId3">
            <a:alphaModFix/>
          </a:blip>
          <a:srcRect b="0" l="0" r="0" t="0"/>
          <a:stretch/>
        </p:blipFill>
        <p:spPr>
          <a:xfrm>
            <a:off x="1979612" y="2997200"/>
            <a:ext cx="5113337" cy="34496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2000"/>
                                        <p:tgtEl>
                                          <p:spTgt spid="1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158"/>
                                        </p:tgtEl>
                                      </p:cBhvr>
                                    </p:animEffect>
                                    <p:set>
                                      <p:cBhvr>
                                        <p:cTn dur="1" fill="hold">
                                          <p:stCondLst>
                                            <p:cond delay="500"/>
                                          </p:stCondLst>
                                        </p:cTn>
                                        <p:tgtEl>
                                          <p:spTgt spid="158"/>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9"/>
          <p:cNvSpPr txBox="1"/>
          <p:nvPr>
            <p:ph type="title"/>
          </p:nvPr>
        </p:nvSpPr>
        <p:spPr>
          <a:xfrm>
            <a:off x="457200" y="274637"/>
            <a:ext cx="8229600" cy="7080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CC0000"/>
              </a:buClr>
              <a:buSzPts val="2800"/>
              <a:buFont typeface="Garamond"/>
              <a:buNone/>
            </a:pPr>
            <a:r>
              <a:rPr b="0" i="1" lang="en-US" sz="2800" u="none">
                <a:solidFill>
                  <a:srgbClr val="CC0000"/>
                </a:solidFill>
                <a:latin typeface="Garamond"/>
                <a:ea typeface="Garamond"/>
                <a:cs typeface="Garamond"/>
                <a:sym typeface="Garamond"/>
              </a:rPr>
              <a:t>Влияние наркотиков на разум</a:t>
            </a:r>
            <a:r>
              <a:rPr b="1" i="0" lang="en-US" sz="4000" u="none">
                <a:solidFill>
                  <a:schemeClr val="dk2"/>
                </a:solidFill>
                <a:latin typeface="Garamond"/>
                <a:ea typeface="Garamond"/>
                <a:cs typeface="Garamond"/>
                <a:sym typeface="Garamond"/>
              </a:rPr>
              <a:t> </a:t>
            </a:r>
            <a:endParaRPr/>
          </a:p>
        </p:txBody>
      </p:sp>
      <p:sp>
        <p:nvSpPr>
          <p:cNvPr id="164" name="Google Shape;164;p9"/>
          <p:cNvSpPr txBox="1"/>
          <p:nvPr>
            <p:ph idx="1" type="body"/>
          </p:nvPr>
        </p:nvSpPr>
        <p:spPr>
          <a:xfrm>
            <a:off x="457200" y="1052512"/>
            <a:ext cx="8229600" cy="507365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SzPts val="2240"/>
              <a:buNone/>
            </a:pPr>
            <a:r>
              <a:rPr b="0" i="1" lang="en-US" sz="3200" u="none">
                <a:solidFill>
                  <a:schemeClr val="dk1"/>
                </a:solidFill>
                <a:latin typeface="Garamond"/>
                <a:ea typeface="Garamond"/>
                <a:cs typeface="Garamond"/>
                <a:sym typeface="Garamond"/>
              </a:rPr>
              <a:t>        </a:t>
            </a:r>
            <a:r>
              <a:rPr b="0" i="1" lang="en-US" sz="2400" u="none">
                <a:solidFill>
                  <a:schemeClr val="dk1"/>
                </a:solidFill>
                <a:latin typeface="Garamond"/>
                <a:ea typeface="Garamond"/>
                <a:cs typeface="Garamond"/>
                <a:sym typeface="Garamond"/>
              </a:rPr>
              <a:t>Обычно, когда человек что-то вспоминает, его разум работает очень быстро и информация поступает к нему сразу. Но наркотики затуманивают память, вызывая в ней провалы. Когда человек пытается найти информацию в этой мешанине, у него ничего не получается. Из-за наркотиков человек чувствует себя заторможенным и глупым и терпит неудачи в жизни. А когда неудач становится больше и жизнь становится труднее, такой человек стремится принять ещё больше наркотиков, чтобы справиться с проблемами.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Течение">
  <a:themeElements>
    <a:clrScheme name="Течение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Течение">
  <a:themeElements>
    <a:clrScheme name="Течение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2013-02-17T19:02:56Z</dcterms:created>
  <dc:creator>Вероника</dc:creator>
</cp:coreProperties>
</file>