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9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0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1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2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13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14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15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theme/theme16.xml" ContentType="application/vnd.openxmlformats-officedocument.theme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17.xml" ContentType="application/vnd.openxmlformats-officedocument.theme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5" r:id="rId7"/>
    <p:sldMasterId id="2147483737" r:id="rId8"/>
    <p:sldMasterId id="2147483750" r:id="rId9"/>
    <p:sldMasterId id="2147483768" r:id="rId10"/>
    <p:sldMasterId id="2147483780" r:id="rId11"/>
    <p:sldMasterId id="2147483798" r:id="rId12"/>
    <p:sldMasterId id="2147483810" r:id="rId13"/>
    <p:sldMasterId id="2147483822" r:id="rId14"/>
    <p:sldMasterId id="2147483834" r:id="rId15"/>
    <p:sldMasterId id="2147483846" r:id="rId16"/>
    <p:sldMasterId id="2147483858" r:id="rId17"/>
    <p:sldMasterId id="2147483870" r:id="rId18"/>
  </p:sldMasterIdLst>
  <p:notesMasterIdLst>
    <p:notesMasterId r:id="rId38"/>
  </p:notesMasterIdLst>
  <p:sldIdLst>
    <p:sldId id="256" r:id="rId19"/>
    <p:sldId id="257" r:id="rId20"/>
    <p:sldId id="258" r:id="rId21"/>
    <p:sldId id="259" r:id="rId22"/>
    <p:sldId id="261" r:id="rId23"/>
    <p:sldId id="267" r:id="rId24"/>
    <p:sldId id="262" r:id="rId25"/>
    <p:sldId id="260" r:id="rId26"/>
    <p:sldId id="263" r:id="rId27"/>
    <p:sldId id="264" r:id="rId28"/>
    <p:sldId id="270" r:id="rId29"/>
    <p:sldId id="271" r:id="rId30"/>
    <p:sldId id="272" r:id="rId31"/>
    <p:sldId id="266" r:id="rId32"/>
    <p:sldId id="265" r:id="rId33"/>
    <p:sldId id="269" r:id="rId34"/>
    <p:sldId id="268" r:id="rId35"/>
    <p:sldId id="273" r:id="rId36"/>
    <p:sldId id="274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AA2680-C7A1-411F-B6D5-DE1CC4B8E7E0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5367A-89FC-46EA-88DE-788CB4592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75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14420AB8-7498-41CF-9FE2-2036BA740B79}" type="slidenum">
              <a:rPr lang="en-US">
                <a:solidFill>
                  <a:srgbClr val="000000"/>
                </a:solidFill>
                <a:latin typeface="Times New Roman" pitchFamily="18" charset="0"/>
              </a:rPr>
              <a:pPr eaLnBrk="1"/>
              <a:t>11</a:t>
            </a:fld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579" name="Text Box 1"/>
          <p:cNvSpPr txBox="1">
            <a:spLocks noChangeArrowheads="1"/>
          </p:cNvSpPr>
          <p:nvPr/>
        </p:nvSpPr>
        <p:spPr bwMode="auto">
          <a:xfrm>
            <a:off x="3881208" y="8686461"/>
            <a:ext cx="2973912" cy="45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algn="r" defTabSz="393828" eaLnBrk="1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7728AB35-8990-40AD-9F6F-5F73D60622C0}" type="slidenum">
              <a:rPr lang="en-US" sz="1200">
                <a:solidFill>
                  <a:srgbClr val="000000"/>
                </a:solidFill>
                <a:latin typeface="Times New Roman" pitchFamily="18" charset="0"/>
              </a:rPr>
              <a:pPr algn="r" defTabSz="393828" eaLnBrk="1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11</a:t>
            </a:fld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786" y="695134"/>
            <a:ext cx="4848989" cy="342815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059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79276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31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5" y="592666"/>
            <a:ext cx="4418407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31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6159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4450881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12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4450883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81002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430467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60" y="606426"/>
            <a:ext cx="7434266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89059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60" y="441961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83797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2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60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7634" y="732394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437799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3" y="213405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8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87690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5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9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44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80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5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43167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64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6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1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7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6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146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09433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10"/>
            <a:ext cx="1503758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62" y="609610"/>
            <a:ext cx="5811443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9350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C64C-40CA-4F85-BE60-4A18101959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6B4A6-B148-431D-ACA7-6D79788607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58799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C64C-40CA-4F85-BE60-4A18101959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6B4A6-B148-431D-ACA7-6D79788607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63657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C64C-40CA-4F85-BE60-4A18101959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6B4A6-B148-431D-ACA7-6D79788607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5294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C64C-40CA-4F85-BE60-4A18101959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6B4A6-B148-431D-ACA7-6D79788607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4246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C64C-40CA-4F85-BE60-4A18101959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6B4A6-B148-431D-ACA7-6D79788607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478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C64C-40CA-4F85-BE60-4A18101959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6B4A6-B148-431D-ACA7-6D79788607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40115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C64C-40CA-4F85-BE60-4A18101959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6B4A6-B148-431D-ACA7-6D79788607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81708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C64C-40CA-4F85-BE60-4A18101959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6B4A6-B148-431D-ACA7-6D79788607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555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42998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C64C-40CA-4F85-BE60-4A18101959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6B4A6-B148-431D-ACA7-6D79788607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98589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C64C-40CA-4F85-BE60-4A18101959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6B4A6-B148-431D-ACA7-6D79788607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0821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C64C-40CA-4F85-BE60-4A18101959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6B4A6-B148-431D-ACA7-6D79788607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9989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409575" y="-4761"/>
            <a:ext cx="3761184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6303" y="1380071"/>
            <a:ext cx="6430967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86535" y="3996267"/>
            <a:ext cx="5240734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99311" y="5883278"/>
            <a:ext cx="3243033" cy="365125"/>
          </a:xfr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023EA-9823-453E-BD27-C8339F7DC45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77301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3895" y="5867134"/>
            <a:ext cx="413375" cy="365125"/>
          </a:xfrm>
        </p:spPr>
        <p:txBody>
          <a:bodyPr/>
          <a:lstStyle/>
          <a:p>
            <a:fld id="{DA9023EA-9823-453E-BD27-C8339F7DC45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6541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9210" y="2667001"/>
            <a:ext cx="6698060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9211" y="4777381"/>
            <a:ext cx="669806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1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023EA-9823-453E-BD27-C8339F7DC45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752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6" y="685801"/>
            <a:ext cx="7514035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3237" y="2667002"/>
            <a:ext cx="3671291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5975" y="2667000"/>
            <a:ext cx="3671292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023EA-9823-453E-BD27-C8339F7DC45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19640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136" y="2658533"/>
            <a:ext cx="34553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233" y="3335337"/>
            <a:ext cx="3671292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368" y="2667000"/>
            <a:ext cx="346690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5975" y="3335337"/>
            <a:ext cx="3671292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023EA-9823-453E-BD27-C8339F7DC45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07132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023EA-9823-453E-BD27-C8339F7DC45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1225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023EA-9823-453E-BD27-C8339F7DC45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994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48499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6" y="1600200"/>
            <a:ext cx="266184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6525" y="685802"/>
            <a:ext cx="4680743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236" y="2971800"/>
            <a:ext cx="266184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023EA-9823-453E-BD27-C8339F7DC45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83578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044" y="1752601"/>
            <a:ext cx="406961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6013" y="914402"/>
            <a:ext cx="246073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06" indent="0">
              <a:buNone/>
              <a:defRPr sz="1600"/>
            </a:lvl2pPr>
            <a:lvl3pPr marL="914210" indent="0">
              <a:buNone/>
              <a:defRPr sz="1600"/>
            </a:lvl3pPr>
            <a:lvl4pPr marL="1371316" indent="0">
              <a:buNone/>
              <a:defRPr sz="1600"/>
            </a:lvl4pPr>
            <a:lvl5pPr marL="1828421" indent="0">
              <a:buNone/>
              <a:defRPr sz="1600"/>
            </a:lvl5pPr>
            <a:lvl6pPr marL="2285526" indent="0">
              <a:buNone/>
              <a:defRPr sz="1600"/>
            </a:lvl6pPr>
            <a:lvl7pPr marL="2742630" indent="0">
              <a:buNone/>
              <a:defRPr sz="1600"/>
            </a:lvl7pPr>
            <a:lvl8pPr marL="3199736" indent="0">
              <a:buNone/>
              <a:defRPr sz="1600"/>
            </a:lvl8pPr>
            <a:lvl9pPr marL="3656841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044" y="3124199"/>
            <a:ext cx="406961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023EA-9823-453E-BD27-C8339F7DC45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9633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6" y="4732865"/>
            <a:ext cx="7514033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509" y="932112"/>
            <a:ext cx="6169458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06" indent="0">
              <a:buNone/>
              <a:defRPr sz="1600"/>
            </a:lvl2pPr>
            <a:lvl3pPr marL="914210" indent="0">
              <a:buNone/>
              <a:defRPr sz="1600"/>
            </a:lvl3pPr>
            <a:lvl4pPr marL="1371316" indent="0">
              <a:buNone/>
              <a:defRPr sz="1600"/>
            </a:lvl4pPr>
            <a:lvl5pPr marL="1828421" indent="0">
              <a:buNone/>
              <a:defRPr sz="1600"/>
            </a:lvl5pPr>
            <a:lvl6pPr marL="2285526" indent="0">
              <a:buNone/>
              <a:defRPr sz="1600"/>
            </a:lvl6pPr>
            <a:lvl7pPr marL="2742630" indent="0">
              <a:buNone/>
              <a:defRPr sz="1600"/>
            </a:lvl7pPr>
            <a:lvl8pPr marL="3199736" indent="0">
              <a:buNone/>
              <a:defRPr sz="1600"/>
            </a:lvl8pPr>
            <a:lvl9pPr marL="3656841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236" y="5299603"/>
            <a:ext cx="7514033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023EA-9823-453E-BD27-C8339F7DC45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60494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7" y="685800"/>
            <a:ext cx="7514033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6" y="4343400"/>
            <a:ext cx="7514035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1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023EA-9823-453E-BD27-C8339F7DC45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93666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98959" y="863023"/>
            <a:ext cx="457200" cy="584776"/>
          </a:xfrm>
          <a:prstGeom prst="rect">
            <a:avLst/>
          </a:prstGeom>
        </p:spPr>
        <p:txBody>
          <a:bodyPr vert="horz" lIns="91420" tIns="45711" rIns="91420" bIns="45711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defTabSz="457106"/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0071" y="2819399"/>
            <a:ext cx="457200" cy="584776"/>
          </a:xfrm>
          <a:prstGeom prst="rect">
            <a:avLst/>
          </a:prstGeom>
        </p:spPr>
        <p:txBody>
          <a:bodyPr vert="horz" lIns="91420" tIns="45711" rIns="91420" bIns="45711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457106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6161" y="685803"/>
            <a:ext cx="6742509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27611" y="3428999"/>
            <a:ext cx="6399611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106" indent="0">
              <a:buFontTx/>
              <a:buNone/>
              <a:defRPr/>
            </a:lvl2pPr>
            <a:lvl3pPr marL="914210" indent="0">
              <a:buFontTx/>
              <a:buNone/>
              <a:defRPr/>
            </a:lvl3pPr>
            <a:lvl4pPr marL="1371316" indent="0">
              <a:buFontTx/>
              <a:buNone/>
              <a:defRPr/>
            </a:lvl4pPr>
            <a:lvl5pPr marL="182842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6" y="4343400"/>
            <a:ext cx="751403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1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023EA-9823-453E-BD27-C8339F7DC45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19995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5" y="3308581"/>
            <a:ext cx="7514032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6" y="4777381"/>
            <a:ext cx="7514033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1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023EA-9823-453E-BD27-C8339F7DC45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98056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98959" y="863023"/>
            <a:ext cx="457200" cy="584776"/>
          </a:xfrm>
          <a:prstGeom prst="rect">
            <a:avLst/>
          </a:prstGeom>
        </p:spPr>
        <p:txBody>
          <a:bodyPr vert="horz" lIns="91420" tIns="45711" rIns="91420" bIns="45711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defTabSz="457106"/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0071" y="2819399"/>
            <a:ext cx="457200" cy="584776"/>
          </a:xfrm>
          <a:prstGeom prst="rect">
            <a:avLst/>
          </a:prstGeom>
        </p:spPr>
        <p:txBody>
          <a:bodyPr vert="horz" lIns="91420" tIns="45711" rIns="91420" bIns="45711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457106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6161" y="685803"/>
            <a:ext cx="6742509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237" y="3886200"/>
            <a:ext cx="7514033" cy="889000"/>
          </a:xfrm>
        </p:spPr>
        <p:txBody>
          <a:bodyPr vert="horz" lIns="91420" tIns="45711" rIns="91420" bIns="45711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6" y="4775200"/>
            <a:ext cx="7514033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1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023EA-9823-453E-BD27-C8339F7DC45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06255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5" y="685803"/>
            <a:ext cx="7514034" cy="2727325"/>
          </a:xfrm>
        </p:spPr>
        <p:txBody>
          <a:bodyPr vert="horz" lIns="91420" tIns="45711" rIns="91420" bIns="45711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236" y="3505200"/>
            <a:ext cx="7514035" cy="838200"/>
          </a:xfrm>
        </p:spPr>
        <p:txBody>
          <a:bodyPr vert="horz" lIns="91420" tIns="45711" rIns="91420" bIns="45711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6" y="4343400"/>
            <a:ext cx="7514035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1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023EA-9823-453E-BD27-C8339F7DC45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25176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023EA-9823-453E-BD27-C8339F7DC45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6264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9494" y="685800"/>
            <a:ext cx="1327777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236" y="685800"/>
            <a:ext cx="6014807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023EA-9823-453E-BD27-C8339F7DC45B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756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28582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4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3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7919-09B4-4AC3-B37D-DAC8E50B80A5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29.09.2017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0F47488-A2EC-4A4C-9142-D19BB9B4B76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64346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7919-09B4-4AC3-B37D-DAC8E50B80A5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29.09.2017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2"/>
            <a:ext cx="28956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0F47488-A2EC-4A4C-9142-D19BB9B4B76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53806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4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7919-09B4-4AC3-B37D-DAC8E50B80A5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29.09.2017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7488-A2EC-4A4C-9142-D19BB9B4B76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7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129146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7919-09B4-4AC3-B37D-DAC8E50B80A5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29.09.2017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7488-A2EC-4A4C-9142-D19BB9B4B76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06688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5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5" y="1316039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9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7919-09B4-4AC3-B37D-DAC8E50B80A5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29.09.2017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0F47488-A2EC-4A4C-9142-D19BB9B4B76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29594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7919-09B4-4AC3-B37D-DAC8E50B80A5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29.09.2017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7488-A2EC-4A4C-9142-D19BB9B4B76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10661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7919-09B4-4AC3-B37D-DAC8E50B80A5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29.09.2017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7488-A2EC-4A4C-9142-D19BB9B4B76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47649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9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1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7919-09B4-4AC3-B37D-DAC8E50B80A5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29.09.2017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7488-A2EC-4A4C-9142-D19BB9B4B76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51002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7919-09B4-4AC3-B37D-DAC8E50B80A5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29.09.2017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7488-A2EC-4A4C-9142-D19BB9B4B76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395793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7919-09B4-4AC3-B37D-DAC8E50B80A5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29.09.2017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7488-A2EC-4A4C-9142-D19BB9B4B76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34465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11471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8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8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7919-09B4-4AC3-B37D-DAC8E50B80A5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29.09.2017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7488-A2EC-4A4C-9142-D19BB9B4B76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55856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A17E5-1C50-4C6B-9AE7-8CBCE6A06E0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B467-DAD4-4166-AB2D-A42594D287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7189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A17E5-1C50-4C6B-9AE7-8CBCE6A06E0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B467-DAD4-4166-AB2D-A42594D287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22372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A17E5-1C50-4C6B-9AE7-8CBCE6A06E0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B467-DAD4-4166-AB2D-A42594D287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5463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A17E5-1C50-4C6B-9AE7-8CBCE6A06E0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B467-DAD4-4166-AB2D-A42594D287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18275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A17E5-1C50-4C6B-9AE7-8CBCE6A06E0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B467-DAD4-4166-AB2D-A42594D287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86125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A17E5-1C50-4C6B-9AE7-8CBCE6A06E0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B467-DAD4-4166-AB2D-A42594D287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82591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A17E5-1C50-4C6B-9AE7-8CBCE6A06E0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B467-DAD4-4166-AB2D-A42594D287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50079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A17E5-1C50-4C6B-9AE7-8CBCE6A06E0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B467-DAD4-4166-AB2D-A42594D287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74068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A17E5-1C50-4C6B-9AE7-8CBCE6A06E0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B467-DAD4-4166-AB2D-A42594D287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283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98688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A17E5-1C50-4C6B-9AE7-8CBCE6A06E0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B467-DAD4-4166-AB2D-A42594D287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73280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A17E5-1C50-4C6B-9AE7-8CBCE6A06E0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B467-DAD4-4166-AB2D-A42594D287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26205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2" y="2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>
            <a:extLst/>
          </a:lstStyle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50"/>
            <a:ext cx="8077200" cy="1673352"/>
          </a:xfrm>
        </p:spPr>
        <p:txBody>
          <a:bodyPr vert="horz" lIns="91420" tIns="0" rIns="45711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47" tIns="0" rIns="45711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tint val="9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>
            <a:extLst/>
          </a:lstStyle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612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72836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>
            <a:extLst/>
          </a:lstStyle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>
            <a:extLst/>
          </a:lstStyle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20" tIns="0" rIns="9142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274" tIns="0" rIns="45711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1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tint val="9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837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73937"/>
            <a:ext cx="4038600" cy="4623816"/>
          </a:xfrm>
        </p:spPr>
        <p:txBody>
          <a:bodyPr lIns="9142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73937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73695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274" anchor="ctr"/>
          <a:lstStyle>
            <a:lvl1pPr marL="0" indent="0">
              <a:buNone/>
              <a:defRPr sz="2300" b="1" cap="all" baseline="0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449514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274" anchor="ctr"/>
          <a:lstStyle>
            <a:lvl1pPr marL="0" indent="0">
              <a:buNone/>
              <a:defRPr sz="2300" b="1" cap="all" baseline="0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449514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05949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77359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32722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37" rIns="45711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9379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40" y="1730020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9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>
            <a:extLst/>
          </a:lstStyle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9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>
            <a:extLst/>
          </a:lstStyle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0055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54449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37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7" y="1484809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5739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>
            <a:extLst/>
          </a:lstStyle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9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>
            <a:extLst/>
          </a:lstStyle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10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722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71883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>
            <a:extLst/>
          </a:lstStyle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9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>
            <a:extLst/>
          </a:lstStyle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2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9" y="6377461"/>
            <a:ext cx="3836404" cy="365125"/>
          </a:xfrm>
        </p:spPr>
        <p:txBody>
          <a:bodyPr/>
          <a:lstStyle/>
          <a:p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35628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726" indent="0" algn="ctr">
              <a:buNone/>
              <a:defRPr/>
            </a:lvl2pPr>
            <a:lvl3pPr marL="829452" indent="0" algn="ctr">
              <a:buNone/>
              <a:defRPr/>
            </a:lvl3pPr>
            <a:lvl4pPr marL="1244178" indent="0" algn="ctr">
              <a:buNone/>
              <a:defRPr/>
            </a:lvl4pPr>
            <a:lvl5pPr marL="1658904" indent="0" algn="ctr">
              <a:buNone/>
              <a:defRPr/>
            </a:lvl5pPr>
            <a:lvl6pPr marL="2073631" indent="0" algn="ctr">
              <a:buNone/>
              <a:defRPr/>
            </a:lvl6pPr>
            <a:lvl7pPr marL="2488357" indent="0" algn="ctr">
              <a:buNone/>
              <a:defRPr/>
            </a:lvl7pPr>
            <a:lvl8pPr marL="2903083" indent="0" algn="ctr">
              <a:buNone/>
              <a:defRPr/>
            </a:lvl8pPr>
            <a:lvl9pPr marL="3317809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6F360-6EC9-4AC4-B1C4-1F8C0736E9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14958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60FA4-11EC-45B7-8BE9-43B9B7C6FD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0632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880" y="4406863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726" indent="0">
              <a:buNone/>
              <a:defRPr sz="1600"/>
            </a:lvl2pPr>
            <a:lvl3pPr marL="829452" indent="0">
              <a:buNone/>
              <a:defRPr sz="1500"/>
            </a:lvl3pPr>
            <a:lvl4pPr marL="1244178" indent="0">
              <a:buNone/>
              <a:defRPr sz="1300"/>
            </a:lvl4pPr>
            <a:lvl5pPr marL="1658904" indent="0">
              <a:buNone/>
              <a:defRPr sz="1300"/>
            </a:lvl5pPr>
            <a:lvl6pPr marL="2073631" indent="0">
              <a:buNone/>
              <a:defRPr sz="1300"/>
            </a:lvl6pPr>
            <a:lvl7pPr marL="2488357" indent="0">
              <a:buNone/>
              <a:defRPr sz="1300"/>
            </a:lvl7pPr>
            <a:lvl8pPr marL="2903083" indent="0">
              <a:buNone/>
              <a:defRPr sz="1300"/>
            </a:lvl8pPr>
            <a:lvl9pPr marL="3317809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5F86DD-9C74-4620-B518-BE31A02AD4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45434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6480" y="1604329"/>
            <a:ext cx="4042080" cy="452063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36801" y="1604329"/>
            <a:ext cx="4042080" cy="452063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7195D-8D07-4150-B462-35F8494E33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1962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1" y="275070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441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441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E1B7AE-00E2-43D1-A112-88BBCA8E9F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74649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DD07E-011C-435C-B04B-F5BCA4E81F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159822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DBCDA-959C-4DF5-A052-967185CA52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707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86148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521" y="273629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920" y="1434391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1BD6C-34B6-43E1-AD50-06C391917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6081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01" y="4800025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801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726" indent="0">
              <a:buNone/>
              <a:defRPr sz="2500"/>
            </a:lvl2pPr>
            <a:lvl3pPr marL="829452" indent="0">
              <a:buNone/>
              <a:defRPr sz="2200"/>
            </a:lvl3pPr>
            <a:lvl4pPr marL="1244178" indent="0">
              <a:buNone/>
              <a:defRPr sz="1800"/>
            </a:lvl4pPr>
            <a:lvl5pPr marL="1658904" indent="0">
              <a:buNone/>
              <a:defRPr sz="1800"/>
            </a:lvl5pPr>
            <a:lvl6pPr marL="2073631" indent="0">
              <a:buNone/>
              <a:defRPr sz="1800"/>
            </a:lvl6pPr>
            <a:lvl7pPr marL="2488357" indent="0">
              <a:buNone/>
              <a:defRPr sz="1800"/>
            </a:lvl7pPr>
            <a:lvl8pPr marL="2903083" indent="0">
              <a:buNone/>
              <a:defRPr sz="1800"/>
            </a:lvl8pPr>
            <a:lvl9pPr marL="3317809" indent="0">
              <a:buNone/>
              <a:defRPr sz="18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801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01A43-9727-4789-9960-1D05AC0A9C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69252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CFE7C-770D-4C3B-B337-545F93A36E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30994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4001" y="273629"/>
            <a:ext cx="2054880" cy="58513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480" y="273629"/>
            <a:ext cx="6029280" cy="585133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AE760-6F60-456E-B315-AACA53B6FB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81684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FFB779-270B-4192-84BA-A697F48306DC}" type="datetimeFigureOut">
              <a:rPr lang="ru-RU" smtClean="0">
                <a:solidFill>
                  <a:srgbClr val="ECE9C6"/>
                </a:solidFill>
              </a:rPr>
              <a:pPr/>
              <a:t>29.09.2017</a:t>
            </a:fld>
            <a:endParaRPr lang="ru-RU">
              <a:solidFill>
                <a:srgbClr val="ECE9C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ECE9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85DC19C-03DA-4066-9FF7-D0BF1BC6D6F6}" type="slidenum">
              <a:rPr lang="ru-RU" smtClean="0">
                <a:solidFill>
                  <a:srgbClr val="ECE9C6"/>
                </a:solidFill>
              </a:rPr>
              <a:pPr/>
              <a:t>‹#›</a:t>
            </a:fld>
            <a:endParaRPr lang="ru-RU">
              <a:solidFill>
                <a:srgbClr val="ECE9C6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94102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0"/>
              <a:r>
                <a:rPr lang="en-US" sz="5400" dirty="0">
                  <a:ln w="3175">
                    <a:solidFill>
                      <a:srgbClr val="ECE9C6">
                        <a:alpha val="60000"/>
                      </a:srgbClr>
                    </a:solidFill>
                  </a:ln>
                  <a:solidFill>
                    <a:srgbClr val="ECE9C6">
                      <a:lumMod val="90000"/>
                    </a:srgb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27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000"/>
    </mc:Choice>
    <mc:Fallback xmlns="">
      <p:transition spd="slow" advTm="5000"/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srgbClr val="ECE9C6"/>
                </a:solidFill>
              </a:rPr>
              <a:pPr/>
              <a:t>29.09.2017</a:t>
            </a:fld>
            <a:endParaRPr lang="ru-RU">
              <a:solidFill>
                <a:srgbClr val="ECE9C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CE9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srgbClr val="ECE9C6"/>
                </a:solidFill>
              </a:rPr>
              <a:pPr/>
              <a:t>‹#›</a:t>
            </a:fld>
            <a:endParaRPr lang="ru-RU">
              <a:solidFill>
                <a:srgbClr val="ECE9C6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5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0"/>
              <a:r>
                <a:rPr lang="en-US" sz="5400" dirty="0">
                  <a:solidFill>
                    <a:srgbClr val="ECE9C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696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000"/>
    </mc:Choice>
    <mc:Fallback xmlns="">
      <p:transition spd="slow" advTm="5000"/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5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0"/>
              <a:r>
                <a:rPr lang="en-US" sz="5400" dirty="0">
                  <a:solidFill>
                    <a:srgbClr val="ECE9C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3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50" y="3767318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1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srgbClr val="ECE9C6"/>
                </a:solidFill>
              </a:rPr>
              <a:pPr/>
              <a:t>29.09.2017</a:t>
            </a:fld>
            <a:endParaRPr lang="ru-RU">
              <a:solidFill>
                <a:srgbClr val="ECE9C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CE9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srgbClr val="ECE9C6"/>
                </a:solidFill>
              </a:rPr>
              <a:pPr/>
              <a:t>‹#›</a:t>
            </a:fld>
            <a:endParaRPr lang="ru-RU">
              <a:solidFill>
                <a:srgbClr val="ECE9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09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000"/>
    </mc:Choice>
    <mc:Fallback xmlns="">
      <p:transition spd="slow" advTm="5000"/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srgbClr val="ECE9C6"/>
                </a:solidFill>
              </a:rPr>
              <a:pPr/>
              <a:t>29.09.2017</a:t>
            </a:fld>
            <a:endParaRPr lang="ru-RU">
              <a:solidFill>
                <a:srgbClr val="ECE9C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CE9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srgbClr val="ECE9C6"/>
                </a:solidFill>
              </a:rPr>
              <a:pPr/>
              <a:t>‹#›</a:t>
            </a:fld>
            <a:endParaRPr lang="ru-RU">
              <a:solidFill>
                <a:srgbClr val="ECE9C6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5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0"/>
              <a:r>
                <a:rPr lang="en-US" sz="5400" dirty="0">
                  <a:solidFill>
                    <a:srgbClr val="ECE9C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7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000"/>
    </mc:Choice>
    <mc:Fallback xmlns="">
      <p:transition spd="slow" advTm="5000"/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2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2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srgbClr val="ECE9C6"/>
                </a:solidFill>
              </a:rPr>
              <a:pPr/>
              <a:t>29.09.2017</a:t>
            </a:fld>
            <a:endParaRPr lang="ru-RU">
              <a:solidFill>
                <a:srgbClr val="ECE9C6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CE9C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srgbClr val="ECE9C6"/>
                </a:solidFill>
              </a:rPr>
              <a:pPr/>
              <a:t>‹#›</a:t>
            </a:fld>
            <a:endParaRPr lang="ru-RU">
              <a:solidFill>
                <a:srgbClr val="ECE9C6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72585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0"/>
              <a:r>
                <a:rPr lang="en-US" sz="5400" dirty="0">
                  <a:solidFill>
                    <a:srgbClr val="ECE9C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3970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000"/>
    </mc:Choice>
    <mc:Fallback xmlns="">
      <p:transition spd="slow" advTm="5000"/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srgbClr val="ECE9C6"/>
                </a:solidFill>
              </a:rPr>
              <a:pPr/>
              <a:t>29.09.2017</a:t>
            </a:fld>
            <a:endParaRPr lang="ru-RU">
              <a:solidFill>
                <a:srgbClr val="ECE9C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CE9C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srgbClr val="ECE9C6"/>
                </a:solidFill>
              </a:rPr>
              <a:pPr/>
              <a:t>‹#›</a:t>
            </a:fld>
            <a:endParaRPr lang="ru-RU">
              <a:solidFill>
                <a:srgbClr val="ECE9C6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72585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0"/>
              <a:r>
                <a:rPr lang="en-US" sz="5400" dirty="0">
                  <a:solidFill>
                    <a:srgbClr val="ECE9C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9985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000"/>
    </mc:Choice>
    <mc:Fallback xmlns="">
      <p:transition spd="slow" advTm="5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4247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srgbClr val="ECE9C6"/>
                </a:solidFill>
              </a:rPr>
              <a:pPr/>
              <a:t>29.09.2017</a:t>
            </a:fld>
            <a:endParaRPr lang="ru-RU">
              <a:solidFill>
                <a:srgbClr val="ECE9C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CE9C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srgbClr val="ECE9C6"/>
                </a:solidFill>
              </a:rPr>
              <a:pPr/>
              <a:t>‹#›</a:t>
            </a:fld>
            <a:endParaRPr lang="ru-RU">
              <a:solidFill>
                <a:srgbClr val="ECE9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77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000"/>
    </mc:Choice>
    <mc:Fallback xmlns="">
      <p:transition spd="slow" advTm="5000"/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80" y="1678199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4" y="559400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80" y="3603816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srgbClr val="ECE9C6"/>
                </a:solidFill>
              </a:rPr>
              <a:pPr/>
              <a:t>29.09.2017</a:t>
            </a:fld>
            <a:endParaRPr lang="ru-RU">
              <a:solidFill>
                <a:srgbClr val="ECE9C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CE9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srgbClr val="ECE9C6"/>
                </a:solidFill>
              </a:rPr>
              <a:pPr/>
              <a:t>‹#›</a:t>
            </a:fld>
            <a:endParaRPr lang="ru-RU">
              <a:solidFill>
                <a:srgbClr val="ECE9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06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000"/>
    </mc:Choice>
    <mc:Fallback xmlns="">
      <p:transition spd="slow" advTm="5000"/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4" y="4668820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4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90" y="5324308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srgbClr val="ECE9C6"/>
                </a:solidFill>
              </a:rPr>
              <a:pPr/>
              <a:t>29.09.2017</a:t>
            </a:fld>
            <a:endParaRPr lang="ru-RU">
              <a:solidFill>
                <a:srgbClr val="ECE9C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CE9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srgbClr val="ECE9C6"/>
                </a:solidFill>
              </a:rPr>
              <a:pPr/>
              <a:t>‹#›</a:t>
            </a:fld>
            <a:endParaRPr lang="ru-RU">
              <a:solidFill>
                <a:srgbClr val="ECE9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52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000"/>
    </mc:Choice>
    <mc:Fallback xmlns="">
      <p:transition spd="slow" advTm="5000"/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srgbClr val="ECE9C6"/>
                </a:solidFill>
              </a:rPr>
              <a:pPr/>
              <a:t>29.09.2017</a:t>
            </a:fld>
            <a:endParaRPr lang="ru-RU">
              <a:solidFill>
                <a:srgbClr val="ECE9C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CE9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srgbClr val="ECE9C6"/>
                </a:solidFill>
              </a:rPr>
              <a:pPr/>
              <a:t>‹#›</a:t>
            </a:fld>
            <a:endParaRPr lang="ru-RU">
              <a:solidFill>
                <a:srgbClr val="ECE9C6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72585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0"/>
              <a:r>
                <a:rPr lang="en-US" sz="5400" dirty="0">
                  <a:solidFill>
                    <a:srgbClr val="ECE9C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428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000"/>
    </mc:Choice>
    <mc:Fallback xmlns="">
      <p:transition spd="slow" advTm="5000"/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3" y="559400"/>
            <a:ext cx="1678193" cy="556676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91" y="849858"/>
            <a:ext cx="5507917" cy="5023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srgbClr val="ECE9C6"/>
                </a:solidFill>
              </a:rPr>
              <a:pPr/>
              <a:t>29.09.2017</a:t>
            </a:fld>
            <a:endParaRPr lang="ru-RU">
              <a:solidFill>
                <a:srgbClr val="ECE9C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CE9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srgbClr val="ECE9C6"/>
                </a:solidFill>
              </a:rPr>
              <a:pPr/>
              <a:t>‹#›</a:t>
            </a:fld>
            <a:endParaRPr lang="ru-RU">
              <a:solidFill>
                <a:srgbClr val="ECE9C6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1" y="2880826"/>
            <a:ext cx="5480154" cy="923330"/>
            <a:chOff x="1815339" y="1381459"/>
            <a:chExt cx="5480154" cy="923329"/>
          </a:xfrm>
        </p:grpSpPr>
        <p:sp>
          <p:nvSpPr>
            <p:cNvPr id="12" name="TextBox 11"/>
            <p:cNvSpPr txBox="1"/>
            <p:nvPr/>
          </p:nvSpPr>
          <p:spPr>
            <a:xfrm>
              <a:off x="4147074" y="1381459"/>
              <a:ext cx="877163" cy="923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0"/>
              <a:r>
                <a:rPr lang="en-US" sz="5400" dirty="0">
                  <a:solidFill>
                    <a:srgbClr val="ECE9C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6119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000"/>
    </mc:Choice>
    <mc:Fallback xmlns="">
      <p:transition spd="slow" advTm="5000"/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29.09.2017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76037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29.09.2017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99234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2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1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29.09.2017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256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29.09.2017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552358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29.09.2017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84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81855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29.09.2017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589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29.09.2017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7032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3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29.09.2017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6" y="2514602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079606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29.09.2017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22837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29.09.2017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21080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1" y="685803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29.09.2017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11167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53 w 2123"/>
                <a:gd name="T1" fmla="*/ 632 h 1696"/>
                <a:gd name="T2" fmla="*/ 517 w 2123"/>
                <a:gd name="T3" fmla="*/ 413 h 1696"/>
                <a:gd name="T4" fmla="*/ 643 w 2123"/>
                <a:gd name="T5" fmla="*/ 240 h 1696"/>
                <a:gd name="T6" fmla="*/ 882 w 2123"/>
                <a:gd name="T7" fmla="*/ 356 h 1696"/>
                <a:gd name="T8" fmla="*/ 1160 w 2123"/>
                <a:gd name="T9" fmla="*/ 525 h 1696"/>
                <a:gd name="T10" fmla="*/ 1415 w 2123"/>
                <a:gd name="T11" fmla="*/ 671 h 1696"/>
                <a:gd name="T12" fmla="*/ 1719 w 2123"/>
                <a:gd name="T13" fmla="*/ 823 h 1696"/>
                <a:gd name="T14" fmla="*/ 1797 w 2123"/>
                <a:gd name="T15" fmla="*/ 855 h 1696"/>
                <a:gd name="T16" fmla="*/ 1754 w 2123"/>
                <a:gd name="T17" fmla="*/ 819 h 1696"/>
                <a:gd name="T18" fmla="*/ 1348 w 2123"/>
                <a:gd name="T19" fmla="*/ 606 h 1696"/>
                <a:gd name="T20" fmla="*/ 1038 w 2123"/>
                <a:gd name="T21" fmla="*/ 413 h 1696"/>
                <a:gd name="T22" fmla="*/ 687 w 2123"/>
                <a:gd name="T23" fmla="*/ 199 h 1696"/>
                <a:gd name="T24" fmla="*/ 954 w 2123"/>
                <a:gd name="T25" fmla="*/ 188 h 1696"/>
                <a:gd name="T26" fmla="*/ 1227 w 2123"/>
                <a:gd name="T27" fmla="*/ 192 h 1696"/>
                <a:gd name="T28" fmla="*/ 1542 w 2123"/>
                <a:gd name="T29" fmla="*/ 163 h 1696"/>
                <a:gd name="T30" fmla="*/ 2024 w 2123"/>
                <a:gd name="T31" fmla="*/ 118 h 1696"/>
                <a:gd name="T32" fmla="*/ 1980 w 2123"/>
                <a:gd name="T33" fmla="*/ 105 h 1696"/>
                <a:gd name="T34" fmla="*/ 1471 w 2123"/>
                <a:gd name="T35" fmla="*/ 156 h 1696"/>
                <a:gd name="T36" fmla="*/ 1154 w 2123"/>
                <a:gd name="T37" fmla="*/ 166 h 1696"/>
                <a:gd name="T38" fmla="*/ 723 w 2123"/>
                <a:gd name="T39" fmla="*/ 156 h 1696"/>
                <a:gd name="T40" fmla="*/ 783 w 2123"/>
                <a:gd name="T41" fmla="*/ 138 h 1696"/>
                <a:gd name="T42" fmla="*/ 1088 w 2123"/>
                <a:gd name="T43" fmla="*/ 0 h 1696"/>
                <a:gd name="T44" fmla="*/ 1038 w 2123"/>
                <a:gd name="T45" fmla="*/ 19 h 1696"/>
                <a:gd name="T46" fmla="*/ 965 w 2123"/>
                <a:gd name="T47" fmla="*/ 51 h 1696"/>
                <a:gd name="T48" fmla="*/ 819 w 2123"/>
                <a:gd name="T49" fmla="*/ 116 h 1696"/>
                <a:gd name="T50" fmla="*/ 643 w 2123"/>
                <a:gd name="T51" fmla="*/ 170 h 1696"/>
                <a:gd name="T52" fmla="*/ 607 w 2123"/>
                <a:gd name="T53" fmla="*/ 218 h 1696"/>
                <a:gd name="T54" fmla="*/ 288 w 2123"/>
                <a:gd name="T55" fmla="*/ 356 h 1696"/>
                <a:gd name="T56" fmla="*/ 0 w 2123"/>
                <a:gd name="T57" fmla="*/ 439 h 1696"/>
                <a:gd name="T58" fmla="*/ 0 w 2123"/>
                <a:gd name="T59" fmla="*/ 443 h 1696"/>
                <a:gd name="T60" fmla="*/ 0 w 2123"/>
                <a:gd name="T61" fmla="*/ 464 h 1696"/>
                <a:gd name="T62" fmla="*/ 285 w 2123"/>
                <a:gd name="T63" fmla="*/ 384 h 1696"/>
                <a:gd name="T64" fmla="*/ 565 w 2123"/>
                <a:gd name="T65" fmla="*/ 260 h 1696"/>
                <a:gd name="T66" fmla="*/ 481 w 2123"/>
                <a:gd name="T67" fmla="*/ 406 h 1696"/>
                <a:gd name="T68" fmla="*/ 499 w 2123"/>
                <a:gd name="T69" fmla="*/ 602 h 1696"/>
                <a:gd name="T70" fmla="*/ 442 w 2123"/>
                <a:gd name="T71" fmla="*/ 706 h 1696"/>
                <a:gd name="T72" fmla="*/ 311 w 2123"/>
                <a:gd name="T73" fmla="*/ 897 h 1696"/>
                <a:gd name="T74" fmla="*/ 305 w 2123"/>
                <a:gd name="T75" fmla="*/ 1026 h 1696"/>
                <a:gd name="T76" fmla="*/ 311 w 2123"/>
                <a:gd name="T77" fmla="*/ 1026 h 1696"/>
                <a:gd name="T78" fmla="*/ 329 w 2123"/>
                <a:gd name="T79" fmla="*/ 940 h 1696"/>
                <a:gd name="T80" fmla="*/ 553 w 2123"/>
                <a:gd name="T81" fmla="*/ 632 h 1696"/>
                <a:gd name="T82" fmla="*/ 553 w 2123"/>
                <a:gd name="T83" fmla="*/ 632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32 w 969"/>
                <a:gd name="T1" fmla="*/ 1213 h 1192"/>
                <a:gd name="T2" fmla="*/ 508 w 969"/>
                <a:gd name="T3" fmla="*/ 1219 h 1192"/>
                <a:gd name="T4" fmla="*/ 598 w 969"/>
                <a:gd name="T5" fmla="*/ 1177 h 1192"/>
                <a:gd name="T6" fmla="*/ 840 w 969"/>
                <a:gd name="T7" fmla="*/ 1112 h 1192"/>
                <a:gd name="T8" fmla="*/ 969 w 969"/>
                <a:gd name="T9" fmla="*/ 1082 h 1192"/>
                <a:gd name="T10" fmla="*/ 786 w 969"/>
                <a:gd name="T11" fmla="*/ 1013 h 1192"/>
                <a:gd name="T12" fmla="*/ 574 w 969"/>
                <a:gd name="T13" fmla="*/ 971 h 1192"/>
                <a:gd name="T14" fmla="*/ 206 w 969"/>
                <a:gd name="T15" fmla="*/ 989 h 1192"/>
                <a:gd name="T16" fmla="*/ 308 w 969"/>
                <a:gd name="T17" fmla="*/ 911 h 1192"/>
                <a:gd name="T18" fmla="*/ 514 w 969"/>
                <a:gd name="T19" fmla="*/ 821 h 1192"/>
                <a:gd name="T20" fmla="*/ 721 w 969"/>
                <a:gd name="T21" fmla="*/ 689 h 1192"/>
                <a:gd name="T22" fmla="*/ 727 w 969"/>
                <a:gd name="T23" fmla="*/ 689 h 1192"/>
                <a:gd name="T24" fmla="*/ 739 w 969"/>
                <a:gd name="T25" fmla="*/ 683 h 1192"/>
                <a:gd name="T26" fmla="*/ 780 w 969"/>
                <a:gd name="T27" fmla="*/ 665 h 1192"/>
                <a:gd name="T28" fmla="*/ 804 w 969"/>
                <a:gd name="T29" fmla="*/ 659 h 1192"/>
                <a:gd name="T30" fmla="*/ 816 w 969"/>
                <a:gd name="T31" fmla="*/ 647 h 1192"/>
                <a:gd name="T32" fmla="*/ 822 w 969"/>
                <a:gd name="T33" fmla="*/ 635 h 1192"/>
                <a:gd name="T34" fmla="*/ 816 w 969"/>
                <a:gd name="T35" fmla="*/ 629 h 1192"/>
                <a:gd name="T36" fmla="*/ 810 w 969"/>
                <a:gd name="T37" fmla="*/ 617 h 1192"/>
                <a:gd name="T38" fmla="*/ 810 w 969"/>
                <a:gd name="T39" fmla="*/ 584 h 1192"/>
                <a:gd name="T40" fmla="*/ 822 w 969"/>
                <a:gd name="T41" fmla="*/ 554 h 1192"/>
                <a:gd name="T42" fmla="*/ 834 w 969"/>
                <a:gd name="T43" fmla="*/ 524 h 1192"/>
                <a:gd name="T44" fmla="*/ 853 w 969"/>
                <a:gd name="T45" fmla="*/ 494 h 1192"/>
                <a:gd name="T46" fmla="*/ 869 w 969"/>
                <a:gd name="T47" fmla="*/ 464 h 1192"/>
                <a:gd name="T48" fmla="*/ 877 w 969"/>
                <a:gd name="T49" fmla="*/ 446 h 1192"/>
                <a:gd name="T50" fmla="*/ 885 w 969"/>
                <a:gd name="T51" fmla="*/ 440 h 1192"/>
                <a:gd name="T52" fmla="*/ 885 w 969"/>
                <a:gd name="T53" fmla="*/ 356 h 1192"/>
                <a:gd name="T54" fmla="*/ 885 w 969"/>
                <a:gd name="T55" fmla="*/ 350 h 1192"/>
                <a:gd name="T56" fmla="*/ 891 w 969"/>
                <a:gd name="T57" fmla="*/ 344 h 1192"/>
                <a:gd name="T58" fmla="*/ 909 w 969"/>
                <a:gd name="T59" fmla="*/ 314 h 1192"/>
                <a:gd name="T60" fmla="*/ 921 w 969"/>
                <a:gd name="T61" fmla="*/ 278 h 1192"/>
                <a:gd name="T62" fmla="*/ 933 w 969"/>
                <a:gd name="T63" fmla="*/ 248 h 1192"/>
                <a:gd name="T64" fmla="*/ 939 w 969"/>
                <a:gd name="T65" fmla="*/ 236 h 1192"/>
                <a:gd name="T66" fmla="*/ 945 w 969"/>
                <a:gd name="T67" fmla="*/ 224 h 1192"/>
                <a:gd name="T68" fmla="*/ 963 w 969"/>
                <a:gd name="T69" fmla="*/ 173 h 1192"/>
                <a:gd name="T70" fmla="*/ 981 w 969"/>
                <a:gd name="T71" fmla="*/ 137 h 1192"/>
                <a:gd name="T72" fmla="*/ 987 w 969"/>
                <a:gd name="T73" fmla="*/ 125 h 1192"/>
                <a:gd name="T74" fmla="*/ 987 w 969"/>
                <a:gd name="T75" fmla="*/ 119 h 1192"/>
                <a:gd name="T76" fmla="*/ 1005 w 969"/>
                <a:gd name="T77" fmla="*/ 0 h 1192"/>
                <a:gd name="T78" fmla="*/ 981 w 969"/>
                <a:gd name="T79" fmla="*/ 47 h 1192"/>
                <a:gd name="T80" fmla="*/ 810 w 969"/>
                <a:gd name="T81" fmla="*/ 113 h 1192"/>
                <a:gd name="T82" fmla="*/ 733 w 969"/>
                <a:gd name="T83" fmla="*/ 161 h 1192"/>
                <a:gd name="T84" fmla="*/ 478 w 969"/>
                <a:gd name="T85" fmla="*/ 242 h 1192"/>
                <a:gd name="T86" fmla="*/ 290 w 969"/>
                <a:gd name="T87" fmla="*/ 296 h 1192"/>
                <a:gd name="T88" fmla="*/ 182 w 969"/>
                <a:gd name="T89" fmla="*/ 302 h 1192"/>
                <a:gd name="T90" fmla="*/ 12 w 969"/>
                <a:gd name="T91" fmla="*/ 494 h 1192"/>
                <a:gd name="T92" fmla="*/ 0 w 969"/>
                <a:gd name="T93" fmla="*/ 518 h 1192"/>
                <a:gd name="T94" fmla="*/ 0 w 969"/>
                <a:gd name="T95" fmla="*/ 1213 h 1192"/>
                <a:gd name="T96" fmla="*/ 96 w 969"/>
                <a:gd name="T97" fmla="*/ 1207 h 1192"/>
                <a:gd name="T98" fmla="*/ 332 w 969"/>
                <a:gd name="T99" fmla="*/ 1213 h 1192"/>
                <a:gd name="T100" fmla="*/ 332 w 969"/>
                <a:gd name="T101" fmla="*/ 1213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70 w 2176"/>
                <a:gd name="T1" fmla="*/ 785 h 1505"/>
                <a:gd name="T2" fmla="*/ 1235 w 2176"/>
                <a:gd name="T3" fmla="*/ 1253 h 1505"/>
                <a:gd name="T4" fmla="*/ 992 w 2176"/>
                <a:gd name="T5" fmla="*/ 1211 h 1505"/>
                <a:gd name="T6" fmla="*/ 750 w 2176"/>
                <a:gd name="T7" fmla="*/ 1145 h 1505"/>
                <a:gd name="T8" fmla="*/ 460 w 2176"/>
                <a:gd name="T9" fmla="*/ 1127 h 1505"/>
                <a:gd name="T10" fmla="*/ 0 w 2176"/>
                <a:gd name="T11" fmla="*/ 1097 h 1505"/>
                <a:gd name="T12" fmla="*/ 30 w 2176"/>
                <a:gd name="T13" fmla="*/ 1133 h 1505"/>
                <a:gd name="T14" fmla="*/ 514 w 2176"/>
                <a:gd name="T15" fmla="*/ 1151 h 1505"/>
                <a:gd name="T16" fmla="*/ 804 w 2176"/>
                <a:gd name="T17" fmla="*/ 1205 h 1505"/>
                <a:gd name="T18" fmla="*/ 1175 w 2176"/>
                <a:gd name="T19" fmla="*/ 1328 h 1505"/>
                <a:gd name="T20" fmla="*/ 1110 w 2176"/>
                <a:gd name="T21" fmla="*/ 1346 h 1505"/>
                <a:gd name="T22" fmla="*/ 738 w 2176"/>
                <a:gd name="T23" fmla="*/ 1532 h 1505"/>
                <a:gd name="T24" fmla="*/ 792 w 2176"/>
                <a:gd name="T25" fmla="*/ 1508 h 1505"/>
                <a:gd name="T26" fmla="*/ 897 w 2176"/>
                <a:gd name="T27" fmla="*/ 1466 h 1505"/>
                <a:gd name="T28" fmla="*/ 1058 w 2176"/>
                <a:gd name="T29" fmla="*/ 1382 h 1505"/>
                <a:gd name="T30" fmla="*/ 1259 w 2176"/>
                <a:gd name="T31" fmla="*/ 1322 h 1505"/>
                <a:gd name="T32" fmla="*/ 1312 w 2176"/>
                <a:gd name="T33" fmla="*/ 1241 h 1505"/>
                <a:gd name="T34" fmla="*/ 1695 w 2176"/>
                <a:gd name="T35" fmla="*/ 1061 h 1505"/>
                <a:gd name="T36" fmla="*/ 2003 w 2176"/>
                <a:gd name="T37" fmla="*/ 971 h 1505"/>
                <a:gd name="T38" fmla="*/ 2257 w 2176"/>
                <a:gd name="T39" fmla="*/ 839 h 1505"/>
                <a:gd name="T40" fmla="*/ 2033 w 2176"/>
                <a:gd name="T41" fmla="*/ 929 h 1505"/>
                <a:gd name="T42" fmla="*/ 1719 w 2176"/>
                <a:gd name="T43" fmla="*/ 1007 h 1505"/>
                <a:gd name="T44" fmla="*/ 1393 w 2176"/>
                <a:gd name="T45" fmla="*/ 1169 h 1505"/>
                <a:gd name="T46" fmla="*/ 1555 w 2176"/>
                <a:gd name="T47" fmla="*/ 923 h 1505"/>
                <a:gd name="T48" fmla="*/ 1683 w 2176"/>
                <a:gd name="T49" fmla="*/ 554 h 1505"/>
                <a:gd name="T50" fmla="*/ 1803 w 2176"/>
                <a:gd name="T51" fmla="*/ 381 h 1505"/>
                <a:gd name="T52" fmla="*/ 2051 w 2176"/>
                <a:gd name="T53" fmla="*/ 60 h 1505"/>
                <a:gd name="T54" fmla="*/ 2077 w 2176"/>
                <a:gd name="T55" fmla="*/ 0 h 1505"/>
                <a:gd name="T56" fmla="*/ 2045 w 2176"/>
                <a:gd name="T57" fmla="*/ 0 h 1505"/>
                <a:gd name="T58" fmla="*/ 1659 w 2176"/>
                <a:gd name="T59" fmla="*/ 489 h 1505"/>
                <a:gd name="T60" fmla="*/ 1531 w 2176"/>
                <a:gd name="T61" fmla="*/ 905 h 1505"/>
                <a:gd name="T62" fmla="*/ 1300 w 2176"/>
                <a:gd name="T63" fmla="*/ 1193 h 1505"/>
                <a:gd name="T64" fmla="*/ 1175 w 2176"/>
                <a:gd name="T65" fmla="*/ 923 h 1505"/>
                <a:gd name="T66" fmla="*/ 1046 w 2176"/>
                <a:gd name="T67" fmla="*/ 549 h 1505"/>
                <a:gd name="T68" fmla="*/ 921 w 2176"/>
                <a:gd name="T69" fmla="*/ 222 h 1505"/>
                <a:gd name="T70" fmla="*/ 816 w 2176"/>
                <a:gd name="T71" fmla="*/ 0 h 1505"/>
                <a:gd name="T72" fmla="*/ 780 w 2176"/>
                <a:gd name="T73" fmla="*/ 0 h 1505"/>
                <a:gd name="T74" fmla="*/ 939 w 2176"/>
                <a:gd name="T75" fmla="*/ 363 h 1505"/>
                <a:gd name="T76" fmla="*/ 1070 w 2176"/>
                <a:gd name="T77" fmla="*/ 785 h 1505"/>
                <a:gd name="T78" fmla="*/ 1070 w 2176"/>
                <a:gd name="T79" fmla="*/ 785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70 w 813"/>
                <a:gd name="T1" fmla="*/ 573 h 804"/>
                <a:gd name="T2" fmla="*/ 338 w 813"/>
                <a:gd name="T3" fmla="*/ 447 h 804"/>
                <a:gd name="T4" fmla="*/ 664 w 813"/>
                <a:gd name="T5" fmla="*/ 225 h 804"/>
                <a:gd name="T6" fmla="*/ 840 w 813"/>
                <a:gd name="T7" fmla="*/ 0 h 804"/>
                <a:gd name="T8" fmla="*/ 702 w 813"/>
                <a:gd name="T9" fmla="*/ 150 h 804"/>
                <a:gd name="T10" fmla="*/ 153 w 813"/>
                <a:gd name="T11" fmla="*/ 513 h 804"/>
                <a:gd name="T12" fmla="*/ 0 w 813"/>
                <a:gd name="T13" fmla="*/ 750 h 804"/>
                <a:gd name="T14" fmla="*/ 0 w 813"/>
                <a:gd name="T15" fmla="*/ 822 h 804"/>
                <a:gd name="T16" fmla="*/ 170 w 813"/>
                <a:gd name="T17" fmla="*/ 573 h 804"/>
                <a:gd name="T18" fmla="*/ 170 w 813"/>
                <a:gd name="T19" fmla="*/ 573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78 w 759"/>
                <a:gd name="T1" fmla="*/ 66 h 107"/>
                <a:gd name="T2" fmla="*/ 786 w 759"/>
                <a:gd name="T3" fmla="*/ 0 h 107"/>
                <a:gd name="T4" fmla="*/ 514 w 759"/>
                <a:gd name="T5" fmla="*/ 36 h 107"/>
                <a:gd name="T6" fmla="*/ 147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78 w 759"/>
                <a:gd name="T15" fmla="*/ 66 h 107"/>
                <a:gd name="T16" fmla="*/ 478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41 w 3169"/>
                <a:gd name="T1" fmla="*/ 248 h 743"/>
                <a:gd name="T2" fmla="*/ 1797 w 3169"/>
                <a:gd name="T3" fmla="*/ 242 h 743"/>
                <a:gd name="T4" fmla="*/ 2168 w 3169"/>
                <a:gd name="T5" fmla="*/ 260 h 743"/>
                <a:gd name="T6" fmla="*/ 2598 w 3169"/>
                <a:gd name="T7" fmla="*/ 242 h 743"/>
                <a:gd name="T8" fmla="*/ 3286 w 3169"/>
                <a:gd name="T9" fmla="*/ 213 h 743"/>
                <a:gd name="T10" fmla="*/ 3232 w 3169"/>
                <a:gd name="T11" fmla="*/ 195 h 743"/>
                <a:gd name="T12" fmla="*/ 2512 w 3169"/>
                <a:gd name="T13" fmla="*/ 230 h 743"/>
                <a:gd name="T14" fmla="*/ 2075 w 3169"/>
                <a:gd name="T15" fmla="*/ 230 h 743"/>
                <a:gd name="T16" fmla="*/ 1513 w 3169"/>
                <a:gd name="T17" fmla="*/ 195 h 743"/>
                <a:gd name="T18" fmla="*/ 1599 w 3169"/>
                <a:gd name="T19" fmla="*/ 168 h 743"/>
                <a:gd name="T20" fmla="*/ 2115 w 3169"/>
                <a:gd name="T21" fmla="*/ 0 h 743"/>
                <a:gd name="T22" fmla="*/ 2033 w 3169"/>
                <a:gd name="T23" fmla="*/ 24 h 743"/>
                <a:gd name="T24" fmla="*/ 1908 w 3169"/>
                <a:gd name="T25" fmla="*/ 66 h 743"/>
                <a:gd name="T26" fmla="*/ 1665 w 3169"/>
                <a:gd name="T27" fmla="*/ 138 h 743"/>
                <a:gd name="T28" fmla="*/ 1392 w 3169"/>
                <a:gd name="T29" fmla="*/ 207 h 743"/>
                <a:gd name="T30" fmla="*/ 1313 w 3169"/>
                <a:gd name="T31" fmla="*/ 260 h 743"/>
                <a:gd name="T32" fmla="*/ 792 w 3169"/>
                <a:gd name="T33" fmla="*/ 422 h 743"/>
                <a:gd name="T34" fmla="*/ 344 w 3169"/>
                <a:gd name="T35" fmla="*/ 512 h 743"/>
                <a:gd name="T36" fmla="*/ 0 w 3169"/>
                <a:gd name="T37" fmla="*/ 635 h 743"/>
                <a:gd name="T38" fmla="*/ 308 w 3169"/>
                <a:gd name="T39" fmla="*/ 548 h 743"/>
                <a:gd name="T40" fmla="*/ 762 w 3169"/>
                <a:gd name="T41" fmla="*/ 458 h 743"/>
                <a:gd name="T42" fmla="*/ 1223 w 3169"/>
                <a:gd name="T43" fmla="*/ 320 h 743"/>
                <a:gd name="T44" fmla="*/ 1017 w 3169"/>
                <a:gd name="T45" fmla="*/ 500 h 743"/>
                <a:gd name="T46" fmla="*/ 903 w 3169"/>
                <a:gd name="T47" fmla="*/ 761 h 743"/>
                <a:gd name="T48" fmla="*/ 897 w 3169"/>
                <a:gd name="T49" fmla="*/ 761 h 743"/>
                <a:gd name="T50" fmla="*/ 969 w 3169"/>
                <a:gd name="T51" fmla="*/ 761 h 743"/>
                <a:gd name="T52" fmla="*/ 1058 w 3169"/>
                <a:gd name="T53" fmla="*/ 506 h 743"/>
                <a:gd name="T54" fmla="*/ 1342 w 3169"/>
                <a:gd name="T55" fmla="*/ 290 h 743"/>
                <a:gd name="T56" fmla="*/ 1585 w 3169"/>
                <a:gd name="T57" fmla="*/ 458 h 743"/>
                <a:gd name="T58" fmla="*/ 1833 w 3169"/>
                <a:gd name="T59" fmla="*/ 695 h 743"/>
                <a:gd name="T60" fmla="*/ 1926 w 3169"/>
                <a:gd name="T61" fmla="*/ 761 h 743"/>
                <a:gd name="T62" fmla="*/ 1991 w 3169"/>
                <a:gd name="T63" fmla="*/ 761 h 743"/>
                <a:gd name="T64" fmla="*/ 1755 w 3169"/>
                <a:gd name="T65" fmla="*/ 536 h 743"/>
                <a:gd name="T66" fmla="*/ 1441 w 3169"/>
                <a:gd name="T67" fmla="*/ 248 h 743"/>
                <a:gd name="T68" fmla="*/ 1441 w 3169"/>
                <a:gd name="T69" fmla="*/ 248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914 w 2153"/>
                <a:gd name="T1" fmla="*/ 869 h 1930"/>
                <a:gd name="T2" fmla="*/ 2009 w 2153"/>
                <a:gd name="T3" fmla="*/ 1037 h 1930"/>
                <a:gd name="T4" fmla="*/ 2132 w 2153"/>
                <a:gd name="T5" fmla="*/ 1186 h 1930"/>
                <a:gd name="T6" fmla="*/ 2198 w 2153"/>
                <a:gd name="T7" fmla="*/ 1273 h 1930"/>
                <a:gd name="T8" fmla="*/ 2234 w 2153"/>
                <a:gd name="T9" fmla="*/ 1321 h 1930"/>
                <a:gd name="T10" fmla="*/ 1961 w 2153"/>
                <a:gd name="T11" fmla="*/ 995 h 1930"/>
                <a:gd name="T12" fmla="*/ 1932 w 2153"/>
                <a:gd name="T13" fmla="*/ 947 h 1930"/>
                <a:gd name="T14" fmla="*/ 1852 w 2153"/>
                <a:gd name="T15" fmla="*/ 1267 h 1930"/>
                <a:gd name="T16" fmla="*/ 1838 w 2153"/>
                <a:gd name="T17" fmla="*/ 1513 h 1930"/>
                <a:gd name="T18" fmla="*/ 1890 w 2153"/>
                <a:gd name="T19" fmla="*/ 1942 h 1930"/>
                <a:gd name="T20" fmla="*/ 1859 w 2153"/>
                <a:gd name="T21" fmla="*/ 1966 h 1930"/>
                <a:gd name="T22" fmla="*/ 1811 w 2153"/>
                <a:gd name="T23" fmla="*/ 1561 h 1930"/>
                <a:gd name="T24" fmla="*/ 1791 w 2153"/>
                <a:gd name="T25" fmla="*/ 1315 h 1930"/>
                <a:gd name="T26" fmla="*/ 1831 w 2153"/>
                <a:gd name="T27" fmla="*/ 1103 h 1930"/>
                <a:gd name="T28" fmla="*/ 1838 w 2153"/>
                <a:gd name="T29" fmla="*/ 893 h 1930"/>
                <a:gd name="T30" fmla="*/ 1313 w 2153"/>
                <a:gd name="T31" fmla="*/ 1025 h 1930"/>
                <a:gd name="T32" fmla="*/ 856 w 2153"/>
                <a:gd name="T33" fmla="*/ 1150 h 1930"/>
                <a:gd name="T34" fmla="*/ 332 w 2153"/>
                <a:gd name="T35" fmla="*/ 1339 h 1930"/>
                <a:gd name="T36" fmla="*/ 18 w 2153"/>
                <a:gd name="T37" fmla="*/ 1447 h 1930"/>
                <a:gd name="T38" fmla="*/ 320 w 2153"/>
                <a:gd name="T39" fmla="*/ 1309 h 1930"/>
                <a:gd name="T40" fmla="*/ 709 w 2153"/>
                <a:gd name="T41" fmla="*/ 1162 h 1930"/>
                <a:gd name="T42" fmla="*/ 1058 w 2153"/>
                <a:gd name="T43" fmla="*/ 1055 h 1930"/>
                <a:gd name="T44" fmla="*/ 1465 w 2153"/>
                <a:gd name="T45" fmla="*/ 947 h 1930"/>
                <a:gd name="T46" fmla="*/ 1755 w 2153"/>
                <a:gd name="T47" fmla="*/ 833 h 1930"/>
                <a:gd name="T48" fmla="*/ 1387 w 2153"/>
                <a:gd name="T49" fmla="*/ 632 h 1930"/>
                <a:gd name="T50" fmla="*/ 897 w 2153"/>
                <a:gd name="T51" fmla="*/ 524 h 1930"/>
                <a:gd name="T52" fmla="*/ 236 w 2153"/>
                <a:gd name="T53" fmla="*/ 161 h 1930"/>
                <a:gd name="T54" fmla="*/ 0 w 2153"/>
                <a:gd name="T55" fmla="*/ 83 h 1930"/>
                <a:gd name="T56" fmla="*/ 338 w 2153"/>
                <a:gd name="T57" fmla="*/ 179 h 1930"/>
                <a:gd name="T58" fmla="*/ 739 w 2153"/>
                <a:gd name="T59" fmla="*/ 392 h 1930"/>
                <a:gd name="T60" fmla="*/ 969 w 2153"/>
                <a:gd name="T61" fmla="*/ 500 h 1930"/>
                <a:gd name="T62" fmla="*/ 1405 w 2153"/>
                <a:gd name="T63" fmla="*/ 602 h 1930"/>
                <a:gd name="T64" fmla="*/ 1713 w 2153"/>
                <a:gd name="T65" fmla="*/ 761 h 1930"/>
                <a:gd name="T66" fmla="*/ 1477 w 2153"/>
                <a:gd name="T67" fmla="*/ 470 h 1930"/>
                <a:gd name="T68" fmla="*/ 1334 w 2153"/>
                <a:gd name="T69" fmla="*/ 191 h 1930"/>
                <a:gd name="T70" fmla="*/ 1199 w 2153"/>
                <a:gd name="T71" fmla="*/ 0 h 1930"/>
                <a:gd name="T72" fmla="*/ 1393 w 2153"/>
                <a:gd name="T73" fmla="*/ 215 h 1930"/>
                <a:gd name="T74" fmla="*/ 1543 w 2153"/>
                <a:gd name="T75" fmla="*/ 494 h 1930"/>
                <a:gd name="T76" fmla="*/ 1811 w 2153"/>
                <a:gd name="T77" fmla="*/ 821 h 1930"/>
                <a:gd name="T78" fmla="*/ 1914 w 2153"/>
                <a:gd name="T79" fmla="*/ 869 h 1930"/>
                <a:gd name="T80" fmla="*/ 1914 w 2153"/>
                <a:gd name="T81" fmla="*/ 869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17429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2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7430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DE6D0-453C-47BE-8B3A-5A04D8E2B03A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4826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817CB-A39B-41DB-82BA-637EF098677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367262"/>
      </p:ext>
    </p:extLst>
  </p:cSld>
  <p:clrMapOvr>
    <a:masterClrMapping/>
  </p:clrMapOvr>
  <p:transition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5FD7D-F1B4-4356-8BE8-071ED5C6D3BE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621419"/>
      </p:ext>
    </p:extLst>
  </p:cSld>
  <p:clrMapOvr>
    <a:masterClrMapping/>
  </p:clrMapOvr>
  <p:transition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18C47-3027-46C4-8BA1-BD86944EB8B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22023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161470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C9D7D-EBC8-435E-A5ED-E3D246F70B8E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646531"/>
      </p:ext>
    </p:extLst>
  </p:cSld>
  <p:clrMapOvr>
    <a:masterClrMapping/>
  </p:clrMapOvr>
  <p:transition/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04AAA-87D2-47A0-A09F-F8DE45FD9AB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006351"/>
      </p:ext>
    </p:extLst>
  </p:cSld>
  <p:clrMapOvr>
    <a:masterClrMapping/>
  </p:clrMapOvr>
  <p:transition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F26D1-4C36-4A85-BFB4-4171C808922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984332"/>
      </p:ext>
    </p:extLst>
  </p:cSld>
  <p:clrMapOvr>
    <a:masterClrMapping/>
  </p:clrMapOvr>
  <p:transition/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06114-413D-4943-9A3A-0260B55D99C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892188"/>
      </p:ext>
    </p:extLst>
  </p:cSld>
  <p:clrMapOvr>
    <a:masterClrMapping/>
  </p:clrMapOvr>
  <p:transition/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4C6F2-9EB7-4C66-BCE6-F86EFC7EC38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033517"/>
      </p:ext>
    </p:extLst>
  </p:cSld>
  <p:clrMapOvr>
    <a:masterClrMapping/>
  </p:clrMapOvr>
  <p:transition/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0D687-08BB-431E-A875-B1C7FE9980C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962828"/>
      </p:ext>
    </p:extLst>
  </p:cSld>
  <p:clrMapOvr>
    <a:masterClrMapping/>
  </p:clrMapOvr>
  <p:transition/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723AD-64D3-439E-8414-A5EABF5DCC4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63419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1344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6026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6453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9493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7013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6933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2217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6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8388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905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4671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4414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171B-8379-49C5-B70E-B766487F5E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4F78-2465-4EBE-B9F1-3BBA1A54D9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05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171B-8379-49C5-B70E-B766487F5E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4F78-2465-4EBE-B9F1-3BBA1A54D9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269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7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171B-8379-49C5-B70E-B766487F5E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4F78-2465-4EBE-B9F1-3BBA1A54D9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846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171B-8379-49C5-B70E-B766487F5E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4F78-2465-4EBE-B9F1-3BBA1A54D9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1042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171B-8379-49C5-B70E-B766487F5E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4F78-2465-4EBE-B9F1-3BBA1A54D9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9752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171B-8379-49C5-B70E-B766487F5E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4F78-2465-4EBE-B9F1-3BBA1A54D9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016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171B-8379-49C5-B70E-B766487F5E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4F78-2465-4EBE-B9F1-3BBA1A54D9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0026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171B-8379-49C5-B70E-B766487F5E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4F78-2465-4EBE-B9F1-3BBA1A54D9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1333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171B-8379-49C5-B70E-B766487F5E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4F78-2465-4EBE-B9F1-3BBA1A54D9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6504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171B-8379-49C5-B70E-B766487F5E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4F78-2465-4EBE-B9F1-3BBA1A54D9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8126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171B-8379-49C5-B70E-B766487F5E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4F78-2465-4EBE-B9F1-3BBA1A54D9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4874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0418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5617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9578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1185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18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2572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7822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9151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48492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6554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1330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0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0" y="477738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4529541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23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459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42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22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0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2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15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48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89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08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44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33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98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59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943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1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07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11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07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96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09" y="627406"/>
            <a:ext cx="1655701" cy="5283817"/>
          </a:xfrm>
        </p:spPr>
        <p:txBody>
          <a:bodyPr vert="eaVert" anchor="ctr"/>
          <a:lstStyle/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06"/>
            <a:ext cx="4857750" cy="5283817"/>
          </a:xfrm>
        </p:spPr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90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D996316-9F52-4C0B-BB7F-6AF3BEB83505}" type="datetimeFigureOut">
              <a:rPr lang="ru-RU"/>
              <a:pPr>
                <a:defRPr/>
              </a:pPr>
              <a:t>29.09.2017</a:t>
            </a:fld>
            <a:endParaRPr lang="ru-RU" dirty="0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D16349">
                  <a:tint val="20000"/>
                </a:srgbClr>
              </a:solidFill>
            </a:endParaRPr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7DDE95A-8853-4B67-9CA4-0CBC12750F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3770642"/>
      </p:ext>
    </p:extLst>
  </p:cSld>
  <p:clrMapOvr>
    <a:masterClrMapping/>
  </p:clrMapOvr>
  <p:transition spd="med" advClick="0" advTm="5000">
    <p:strips dir="r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extLst/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3AE14-5E5D-473F-A4AD-93A8954D4424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29.09.2017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C9DD5-4CA4-4650-B1FC-A2A11F24CA97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404657"/>
      </p:ext>
    </p:extLst>
  </p:cSld>
  <p:clrMapOvr>
    <a:masterClrMapping/>
  </p:clrMapOvr>
  <p:transition spd="med" advClick="0" advTm="5000">
    <p:strips dir="ru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FB5F8F2-F05A-4A89-B465-C915C2D02D93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29.09.2017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03E1E5E-146C-4E00-9BAA-C4B0ED0A18BB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8748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5000">
    <p:strips dir="ru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733BB77-A600-49FB-85E8-83F992202266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29.09.2017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F0FE1BB-FC2D-45B0-B1F5-54D5D347A711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5165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5000">
    <p:strips dir="ru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288D2C6-E11C-4971-BCEA-B1306F4A02FA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29.09.2017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0C5A0A-D995-4B0C-9E47-CED0A9177A72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716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5000">
    <p:strips dir="ru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009205F-CF85-4FA0-82E3-DE1C429261BD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29.09.2017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5D8CE32-BC75-4F43-AC16-5A3017A97E4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107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5000">
    <p:strips dir="ru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B92DD-4A8F-477B-A4DE-579CABD2B44B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29.09.2017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F041C-8D48-4995-ABF3-72FDEB5F3D24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329153"/>
      </p:ext>
    </p:extLst>
  </p:cSld>
  <p:clrMapOvr>
    <a:masterClrMapping/>
  </p:clrMapOvr>
  <p:transition spd="med" advClick="0" advTm="5000">
    <p:strips dir="ru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4235517-1B03-4BD0-BFB4-B1375EC31450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29.09.2017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D2C3D27-3902-4F53-BD29-368AD873CD2D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3001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5000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2F062B-90DF-48D1-9D2B-A93634AFEE00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29.09.2017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F396919-40E2-4EB7-852B-209C993A990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0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5000">
    <p:strips dir="ru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extLst/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CA104-C916-4940-8BD7-8163EE43A3EF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29.09.2017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85759-1EED-489C-BB08-F929BDCA77D0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202351"/>
      </p:ext>
    </p:extLst>
  </p:cSld>
  <p:clrMapOvr>
    <a:masterClrMapping/>
  </p:clrMapOvr>
  <p:transition spd="med" advClick="0" advTm="5000">
    <p:strips dir="ru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lvl1pPr>
              <a:defRPr/>
            </a:lvl1pPr>
            <a:extLst/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extLst/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261AB-D77D-4B79-A188-72C1AE2F862B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29.09.2017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8E30A-549C-4771-AA39-61B4243729FD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09666"/>
      </p:ext>
    </p:extLst>
  </p:cSld>
  <p:clrMapOvr>
    <a:masterClrMapping/>
  </p:clrMapOvr>
  <p:transition spd="med" advClick="0" advTm="5000">
    <p:strips dir="ru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064C7-767A-41BB-B04E-57977CA02C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179794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4F52A-9D5E-4008-9AC0-A52C2388185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271773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17366-E34D-4DFF-9003-715D648CBD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410980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CBE09-D8BD-4974-BC6C-794C6EB95F2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927163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E566B-9812-472B-956C-42D2CD257D5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259578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D60E9-F8EA-4961-8962-FB973A9770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520372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D68BA-2860-414C-80F2-B5E2D99579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50653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9C187-9CC2-4C2C-8B3C-87E48DAB95B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634355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17735-B95E-41AE-BCC9-482B209CC23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141689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65B338-D70B-4AB5-BBBE-6371A22F588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936923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CD10F-171D-4865-B5A5-20F0A14CB48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59030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CAF19-B789-4256-B7DA-C5A30328883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433876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3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24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24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12"/>
            <a:ext cx="2057400" cy="365125"/>
          </a:xfrm>
        </p:spPr>
        <p:txBody>
          <a:bodyPr/>
          <a:lstStyle/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23" y="5410212"/>
            <a:ext cx="3843665" cy="365125"/>
          </a:xfrm>
        </p:spPr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9" y="5410210"/>
            <a:ext cx="578317" cy="365125"/>
          </a:xfrm>
        </p:spPr>
        <p:txBody>
          <a:bodyPr/>
          <a:lstStyle/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1819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1957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3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76588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9" y="2249486"/>
            <a:ext cx="3658792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54506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37"/>
            <a:ext cx="74295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20" y="2249486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63" y="3073408"/>
            <a:ext cx="3658793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7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3073408"/>
            <a:ext cx="3656408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623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slideLayout" Target="../slideLayouts/slideLayout135.xml"/><Relationship Id="rId18" Type="http://schemas.openxmlformats.org/officeDocument/2006/relationships/theme" Target="../theme/theme11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4.xml"/><Relationship Id="rId17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24.xml"/><Relationship Id="rId16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slideLayout" Target="../slideLayouts/slideLayout136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8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66.xml"/><Relationship Id="rId10" Type="http://schemas.openxmlformats.org/officeDocument/2006/relationships/slideLayout" Target="../slideLayouts/slideLayout171.xml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0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79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77.xml"/><Relationship Id="rId10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1.xml"/><Relationship Id="rId13" Type="http://schemas.openxmlformats.org/officeDocument/2006/relationships/image" Target="../media/image15.jpeg"/><Relationship Id="rId3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90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2.xml"/><Relationship Id="rId3" Type="http://schemas.openxmlformats.org/officeDocument/2006/relationships/slideLayout" Target="../slideLayouts/slideLayout197.xml"/><Relationship Id="rId7" Type="http://schemas.openxmlformats.org/officeDocument/2006/relationships/slideLayout" Target="../slideLayouts/slideLayout201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96.xml"/><Relationship Id="rId1" Type="http://schemas.openxmlformats.org/officeDocument/2006/relationships/slideLayout" Target="../slideLayouts/slideLayout195.xml"/><Relationship Id="rId6" Type="http://schemas.openxmlformats.org/officeDocument/2006/relationships/slideLayout" Target="../slideLayouts/slideLayout200.xml"/><Relationship Id="rId11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199.xml"/><Relationship Id="rId10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198.xml"/><Relationship Id="rId9" Type="http://schemas.openxmlformats.org/officeDocument/2006/relationships/slideLayout" Target="../slideLayouts/slideLayout203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3.xml"/><Relationship Id="rId3" Type="http://schemas.openxmlformats.org/officeDocument/2006/relationships/slideLayout" Target="../slideLayouts/slideLayout208.xml"/><Relationship Id="rId7" Type="http://schemas.openxmlformats.org/officeDocument/2006/relationships/slideLayout" Target="../slideLayouts/slideLayout212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207.xml"/><Relationship Id="rId1" Type="http://schemas.openxmlformats.org/officeDocument/2006/relationships/slideLayout" Target="../slideLayouts/slideLayout206.xml"/><Relationship Id="rId6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216.xml"/><Relationship Id="rId5" Type="http://schemas.openxmlformats.org/officeDocument/2006/relationships/slideLayout" Target="../slideLayouts/slideLayout210.xml"/><Relationship Id="rId10" Type="http://schemas.openxmlformats.org/officeDocument/2006/relationships/slideLayout" Target="../slideLayouts/slideLayout215.xml"/><Relationship Id="rId4" Type="http://schemas.openxmlformats.org/officeDocument/2006/relationships/slideLayout" Target="../slideLayouts/slideLayout209.xml"/><Relationship Id="rId9" Type="http://schemas.openxmlformats.org/officeDocument/2006/relationships/slideLayout" Target="../slideLayouts/slideLayout2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0" tIns="45711" rIns="91420" bIns="4571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20" tIns="45711" rIns="91420" bIns="4571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0"/>
            <a:fld id="{DEB5C64C-40CA-4F85-BE60-4A18101959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210"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0"/>
            <a:fld id="{CFC6B4A6-B148-431D-ACA7-6D79788607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21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15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2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29" indent="-342829" algn="l" defTabSz="9142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96" indent="-285690" algn="l" defTabSz="9142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6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68" indent="-228553" algn="l" defTabSz="9142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74" indent="-228553" algn="l" defTabSz="9142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79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8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89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9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13110" y="3"/>
            <a:ext cx="1827610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3236" y="685801"/>
            <a:ext cx="7514035" cy="1752599"/>
          </a:xfrm>
          <a:prstGeom prst="rect">
            <a:avLst/>
          </a:prstGeom>
          <a:effectLst/>
        </p:spPr>
        <p:txBody>
          <a:bodyPr vert="horz" lIns="91420" tIns="45711" rIns="91420" bIns="4571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5" y="2667002"/>
            <a:ext cx="7514035" cy="3124201"/>
          </a:xfrm>
          <a:prstGeom prst="rect">
            <a:avLst/>
          </a:prstGeom>
        </p:spPr>
        <p:txBody>
          <a:bodyPr vert="horz" lIns="91420" tIns="45711" rIns="91420" bIns="45711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9494" y="5883278"/>
            <a:ext cx="85725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106"/>
            <a:fld id="{7BAD94D8-1EAC-466E-A6E6-C3BEDCD7B39C}" type="datetimeFigureOut">
              <a:rPr lang="ru-RU" smtClean="0">
                <a:solidFill>
                  <a:prstClr val="black"/>
                </a:solidFill>
              </a:rPr>
              <a:pPr defTabSz="457106"/>
              <a:t>29.09.2017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9212" y="5883278"/>
            <a:ext cx="5313133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106"/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3895" y="5883278"/>
            <a:ext cx="413375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106"/>
            <a:fld id="{DA9023EA-9823-453E-BD27-C8339F7DC45B}" type="slidenum">
              <a:rPr lang="ru-RU" smtClean="0">
                <a:solidFill>
                  <a:prstClr val="black"/>
                </a:solidFill>
              </a:rPr>
              <a:pPr defTabSz="457106"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72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p:txStyles>
    <p:titleStyle>
      <a:lvl1pPr algn="ctr" defTabSz="457106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690" indent="-285690" algn="l" defTabSz="457106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796" indent="-285690" algn="l" defTabSz="457106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99901" indent="-285690" algn="l" defTabSz="457106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2730" indent="-171414" algn="l" defTabSz="457106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999835" indent="-171414" algn="l" defTabSz="457106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079" indent="-228553" algn="l" defTabSz="457106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184" indent="-228553" algn="l" defTabSz="457106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8289" indent="-228553" algn="l" defTabSz="457106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5394" indent="-228553" algn="l" defTabSz="457106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4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2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F807919-09B4-4AC3-B37D-DAC8E50B80A5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29.09.2017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2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2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0F47488-A2EC-4A4C-9142-D19BB9B4B76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468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0" tIns="45711" rIns="91420" bIns="4571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20" tIns="45711" rIns="91420" bIns="4571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0"/>
            <a:fld id="{FB3A17E5-1C50-4C6B-9AE7-8CBCE6A06E0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210"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0"/>
            <a:fld id="{BB0DB467-DAD4-4166-AB2D-A42594D287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21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7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ctr" defTabSz="9142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29" indent="-342829" algn="l" defTabSz="9142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96" indent="-285690" algn="l" defTabSz="9142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6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68" indent="-228553" algn="l" defTabSz="9142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74" indent="-228553" algn="l" defTabSz="9142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79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8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89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9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>
            <a:extLst/>
          </a:lstStyle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2" y="2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>
            <a:extLst/>
          </a:lstStyle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20" tIns="45711" rIns="45711" bIns="45711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3"/>
            <a:ext cx="8229600" cy="4625609"/>
          </a:xfrm>
          <a:prstGeom prst="rect">
            <a:avLst/>
          </a:prstGeom>
        </p:spPr>
        <p:txBody>
          <a:bodyPr vert="horz" lIns="54853" tIns="91420" rIns="91420" bIns="45711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05" tIns="45711" rIns="45711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210"/>
            <a:fld id="{B4C71EC6-210F-42DE-9C53-41977AD35B3D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 defTabSz="914210"/>
              <a:t>29.09.2017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11" tIns="45711" rIns="45711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210"/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lIns="91420" tIns="45711" rIns="91420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210"/>
            <a:fld id="{B19B0651-EE4F-4900-A07F-96A6BFA9D0F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 defTabSz="914210"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774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821" indent="-319974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68" indent="-274263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489" indent="-228553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5900" indent="-182842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168" indent="-182842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294" indent="-182842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421" indent="-182842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547" indent="-182842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0674" indent="-182842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273629"/>
            <a:ext cx="8222400" cy="113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4329"/>
            <a:ext cx="8222400" cy="4520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471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456481" y="6247376"/>
            <a:ext cx="2126880" cy="4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pPr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7681" y="6247376"/>
            <a:ext cx="2895840" cy="4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pPr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20" y="6247376"/>
            <a:ext cx="2124000" cy="466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>
                <a:solidFill>
                  <a:srgbClr val="FFFFFF"/>
                </a:solidFill>
              </a:defRPr>
            </a:lvl1pPr>
          </a:lstStyle>
          <a:p>
            <a:pPr defTabSz="4075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defRPr/>
            </a:pPr>
            <a:fld id="{50F37D7F-E108-4C71-A008-58C74EEB4305}" type="slidenum">
              <a:rPr lang="en-US"/>
              <a:pPr defTabSz="407526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SzPct val="100000"/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7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xStyles>
    <p:titleStyle>
      <a:lvl1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cs typeface="Arial Unicode MS" charset="0"/>
        </a:defRPr>
      </a:lvl2pPr>
      <a:lvl3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cs typeface="Arial Unicode MS" charset="0"/>
        </a:defRPr>
      </a:lvl3pPr>
      <a:lvl4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cs typeface="Arial Unicode MS" charset="0"/>
        </a:defRPr>
      </a:lvl4pPr>
      <a:lvl5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cs typeface="Arial Unicode MS" charset="0"/>
        </a:defRPr>
      </a:lvl5pPr>
      <a:lvl6pPr marL="2280994" indent="-207363"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cs typeface="Arial Unicode MS" charset="0"/>
        </a:defRPr>
      </a:lvl6pPr>
      <a:lvl7pPr marL="2695720" indent="-207363"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cs typeface="Arial Unicode MS" charset="0"/>
        </a:defRPr>
      </a:lvl7pPr>
      <a:lvl8pPr marL="3110446" indent="-207363"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cs typeface="Arial Unicode MS" charset="0"/>
        </a:defRPr>
      </a:lvl8pPr>
      <a:lvl9pPr marL="3525172" indent="-207363"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11045" indent="-311045" algn="l" defTabSz="407526" rtl="0" eaLnBrk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930" indent="-259204" algn="l" defTabSz="407526" rtl="0" eaLnBrk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000000"/>
          </a:solidFill>
          <a:latin typeface="+mn-lt"/>
          <a:cs typeface="+mn-cs"/>
        </a:defRPr>
      </a:lvl2pPr>
      <a:lvl3pPr marL="1036815" indent="-207363" algn="l" defTabSz="407526" rtl="0" eaLnBrk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cs typeface="+mn-cs"/>
        </a:defRPr>
      </a:lvl3pPr>
      <a:lvl4pPr marL="1451541" indent="-207363" algn="l" defTabSz="407526" rtl="0" eaLnBrk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  <a:cs typeface="+mn-cs"/>
        </a:defRPr>
      </a:lvl4pPr>
      <a:lvl5pPr marL="1866268" indent="-207363" algn="l" defTabSz="407526" rtl="0" eaLnBrk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  <a:cs typeface="+mn-cs"/>
        </a:defRPr>
      </a:lvl5pPr>
      <a:lvl6pPr marL="2280994" indent="-207363" algn="l" defTabSz="407526" rtl="0" eaLnBrk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cs typeface="+mn-cs"/>
        </a:defRPr>
      </a:lvl6pPr>
      <a:lvl7pPr marL="2695720" indent="-207363" algn="l" defTabSz="407526" rtl="0" eaLnBrk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cs typeface="+mn-cs"/>
        </a:defRPr>
      </a:lvl7pPr>
      <a:lvl8pPr marL="3110446" indent="-207363" algn="l" defTabSz="407526" rtl="0" eaLnBrk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cs typeface="+mn-cs"/>
        </a:defRPr>
      </a:lvl8pPr>
      <a:lvl9pPr marL="3525172" indent="-207363" algn="l" defTabSz="407526" rtl="0" eaLnBrk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2" y="570158"/>
            <a:ext cx="7756263" cy="1054250"/>
          </a:xfrm>
          <a:prstGeom prst="rect">
            <a:avLst/>
          </a:prstGeom>
        </p:spPr>
        <p:txBody>
          <a:bodyPr vert="horz" lIns="91420" tIns="45711" rIns="91420" bIns="45711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50" y="2248351"/>
            <a:ext cx="7745505" cy="3877815"/>
          </a:xfrm>
          <a:prstGeom prst="rect">
            <a:avLst/>
          </a:prstGeom>
        </p:spPr>
        <p:txBody>
          <a:bodyPr vert="horz" lIns="91420" tIns="45711" rIns="91420" bIns="4571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6"/>
            <a:ext cx="2133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defTabSz="914210"/>
            <a:fld id="{F2FFB779-270B-4192-84BA-A697F48306DC}" type="datetimeFigureOut">
              <a:rPr lang="ru-RU" smtClean="0">
                <a:solidFill>
                  <a:srgbClr val="ECE9C6"/>
                </a:solidFill>
              </a:rPr>
              <a:pPr defTabSz="914210"/>
              <a:t>29.09.2017</a:t>
            </a:fld>
            <a:endParaRPr lang="ru-RU">
              <a:solidFill>
                <a:srgbClr val="ECE9C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6"/>
            <a:ext cx="2895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 defTabSz="914210"/>
            <a:endParaRPr lang="ru-RU">
              <a:solidFill>
                <a:srgbClr val="ECE9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6"/>
            <a:ext cx="2133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defTabSz="914210"/>
            <a:fld id="{285DC19C-03DA-4066-9FF7-D0BF1BC6D6F6}" type="slidenum">
              <a:rPr lang="ru-RU" smtClean="0">
                <a:solidFill>
                  <a:srgbClr val="ECE9C6"/>
                </a:solidFill>
              </a:rPr>
              <a:pPr defTabSz="914210"/>
              <a:t>‹#›</a:t>
            </a:fld>
            <a:endParaRPr lang="ru-RU">
              <a:solidFill>
                <a:srgbClr val="ECE9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5588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mc:AlternateContent xmlns:mc="http://schemas.openxmlformats.org/markup-compatibility/2006" xmlns:p14="http://schemas.microsoft.com/office/powerpoint/2010/main">
    <mc:Choice Requires="p14">
      <p:transition spd="slow" p14:dur="5000" advTm="5000"/>
    </mc:Choice>
    <mc:Fallback xmlns="">
      <p:transition spd="slow" advTm="5000"/>
    </mc:Fallback>
  </mc:AlternateContent>
  <p:txStyles>
    <p:titleStyle>
      <a:lvl1pPr algn="ctr" defTabSz="91421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684" indent="-365684" algn="l" defTabSz="91421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079" indent="-365684" algn="l" defTabSz="91421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2764" indent="-365684" algn="l" defTabSz="91421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447" indent="-319974" algn="l" defTabSz="91421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421" indent="-319974" algn="l" defTabSz="91421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395" indent="-274263" algn="l" defTabSz="91421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368" indent="-274263" algn="l" defTabSz="91421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342" indent="-274263" algn="l" defTabSz="91421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316" indent="-274263" algn="l" defTabSz="91421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20" tIns="45711" rIns="91420" bIns="45711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20" tIns="45711" rIns="91420" bIns="45711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defTabSz="914210"/>
            <a:fld id="{B4C71EC6-210F-42DE-9C53-41977AD35B3D}" type="datetimeFigureOut">
              <a:rPr lang="ru-RU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 defTabSz="914210"/>
              <a:t>29.09.2017</a:t>
            </a:fld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1" y="6208778"/>
            <a:ext cx="4873869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 defTabSz="914210"/>
            <a:endParaRPr lang="ru-RU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defTabSz="914210"/>
            <a:fld id="{B19B0651-EE4F-4900-A07F-96A6BFA9D0F0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 defTabSz="914210"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 defTabSz="91421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1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l" defTabSz="91421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263" indent="-274263" algn="l" defTabSz="91421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237" indent="-274263" algn="l" defTabSz="91421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500" indent="-228553" algn="l" defTabSz="91421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2764" indent="-228553" algn="l" defTabSz="91421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316" indent="-228553" algn="l" defTabSz="91421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579" indent="-228553" algn="l" defTabSz="91421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558" indent="-228553" algn="l" defTabSz="91421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104" indent="-228553" algn="l" defTabSz="91421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368" indent="-228553" algn="l" defTabSz="91421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1638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53 w 2123"/>
                <a:gd name="T1" fmla="*/ 632 h 1696"/>
                <a:gd name="T2" fmla="*/ 517 w 2123"/>
                <a:gd name="T3" fmla="*/ 413 h 1696"/>
                <a:gd name="T4" fmla="*/ 643 w 2123"/>
                <a:gd name="T5" fmla="*/ 240 h 1696"/>
                <a:gd name="T6" fmla="*/ 882 w 2123"/>
                <a:gd name="T7" fmla="*/ 356 h 1696"/>
                <a:gd name="T8" fmla="*/ 1160 w 2123"/>
                <a:gd name="T9" fmla="*/ 525 h 1696"/>
                <a:gd name="T10" fmla="*/ 1415 w 2123"/>
                <a:gd name="T11" fmla="*/ 671 h 1696"/>
                <a:gd name="T12" fmla="*/ 1719 w 2123"/>
                <a:gd name="T13" fmla="*/ 823 h 1696"/>
                <a:gd name="T14" fmla="*/ 1797 w 2123"/>
                <a:gd name="T15" fmla="*/ 855 h 1696"/>
                <a:gd name="T16" fmla="*/ 1754 w 2123"/>
                <a:gd name="T17" fmla="*/ 819 h 1696"/>
                <a:gd name="T18" fmla="*/ 1348 w 2123"/>
                <a:gd name="T19" fmla="*/ 606 h 1696"/>
                <a:gd name="T20" fmla="*/ 1038 w 2123"/>
                <a:gd name="T21" fmla="*/ 413 h 1696"/>
                <a:gd name="T22" fmla="*/ 687 w 2123"/>
                <a:gd name="T23" fmla="*/ 199 h 1696"/>
                <a:gd name="T24" fmla="*/ 954 w 2123"/>
                <a:gd name="T25" fmla="*/ 188 h 1696"/>
                <a:gd name="T26" fmla="*/ 1227 w 2123"/>
                <a:gd name="T27" fmla="*/ 192 h 1696"/>
                <a:gd name="T28" fmla="*/ 1542 w 2123"/>
                <a:gd name="T29" fmla="*/ 163 h 1696"/>
                <a:gd name="T30" fmla="*/ 2024 w 2123"/>
                <a:gd name="T31" fmla="*/ 118 h 1696"/>
                <a:gd name="T32" fmla="*/ 1980 w 2123"/>
                <a:gd name="T33" fmla="*/ 105 h 1696"/>
                <a:gd name="T34" fmla="*/ 1471 w 2123"/>
                <a:gd name="T35" fmla="*/ 156 h 1696"/>
                <a:gd name="T36" fmla="*/ 1154 w 2123"/>
                <a:gd name="T37" fmla="*/ 166 h 1696"/>
                <a:gd name="T38" fmla="*/ 723 w 2123"/>
                <a:gd name="T39" fmla="*/ 156 h 1696"/>
                <a:gd name="T40" fmla="*/ 783 w 2123"/>
                <a:gd name="T41" fmla="*/ 138 h 1696"/>
                <a:gd name="T42" fmla="*/ 1088 w 2123"/>
                <a:gd name="T43" fmla="*/ 0 h 1696"/>
                <a:gd name="T44" fmla="*/ 1038 w 2123"/>
                <a:gd name="T45" fmla="*/ 19 h 1696"/>
                <a:gd name="T46" fmla="*/ 965 w 2123"/>
                <a:gd name="T47" fmla="*/ 51 h 1696"/>
                <a:gd name="T48" fmla="*/ 819 w 2123"/>
                <a:gd name="T49" fmla="*/ 116 h 1696"/>
                <a:gd name="T50" fmla="*/ 643 w 2123"/>
                <a:gd name="T51" fmla="*/ 170 h 1696"/>
                <a:gd name="T52" fmla="*/ 607 w 2123"/>
                <a:gd name="T53" fmla="*/ 218 h 1696"/>
                <a:gd name="T54" fmla="*/ 288 w 2123"/>
                <a:gd name="T55" fmla="*/ 356 h 1696"/>
                <a:gd name="T56" fmla="*/ 0 w 2123"/>
                <a:gd name="T57" fmla="*/ 439 h 1696"/>
                <a:gd name="T58" fmla="*/ 0 w 2123"/>
                <a:gd name="T59" fmla="*/ 443 h 1696"/>
                <a:gd name="T60" fmla="*/ 0 w 2123"/>
                <a:gd name="T61" fmla="*/ 464 h 1696"/>
                <a:gd name="T62" fmla="*/ 285 w 2123"/>
                <a:gd name="T63" fmla="*/ 384 h 1696"/>
                <a:gd name="T64" fmla="*/ 565 w 2123"/>
                <a:gd name="T65" fmla="*/ 260 h 1696"/>
                <a:gd name="T66" fmla="*/ 481 w 2123"/>
                <a:gd name="T67" fmla="*/ 406 h 1696"/>
                <a:gd name="T68" fmla="*/ 499 w 2123"/>
                <a:gd name="T69" fmla="*/ 602 h 1696"/>
                <a:gd name="T70" fmla="*/ 442 w 2123"/>
                <a:gd name="T71" fmla="*/ 706 h 1696"/>
                <a:gd name="T72" fmla="*/ 311 w 2123"/>
                <a:gd name="T73" fmla="*/ 897 h 1696"/>
                <a:gd name="T74" fmla="*/ 305 w 2123"/>
                <a:gd name="T75" fmla="*/ 1026 h 1696"/>
                <a:gd name="T76" fmla="*/ 311 w 2123"/>
                <a:gd name="T77" fmla="*/ 1026 h 1696"/>
                <a:gd name="T78" fmla="*/ 329 w 2123"/>
                <a:gd name="T79" fmla="*/ 940 h 1696"/>
                <a:gd name="T80" fmla="*/ 553 w 2123"/>
                <a:gd name="T81" fmla="*/ 632 h 1696"/>
                <a:gd name="T82" fmla="*/ 553 w 2123"/>
                <a:gd name="T83" fmla="*/ 632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32 w 969"/>
                <a:gd name="T1" fmla="*/ 1213 h 1192"/>
                <a:gd name="T2" fmla="*/ 508 w 969"/>
                <a:gd name="T3" fmla="*/ 1219 h 1192"/>
                <a:gd name="T4" fmla="*/ 598 w 969"/>
                <a:gd name="T5" fmla="*/ 1177 h 1192"/>
                <a:gd name="T6" fmla="*/ 840 w 969"/>
                <a:gd name="T7" fmla="*/ 1112 h 1192"/>
                <a:gd name="T8" fmla="*/ 969 w 969"/>
                <a:gd name="T9" fmla="*/ 1082 h 1192"/>
                <a:gd name="T10" fmla="*/ 786 w 969"/>
                <a:gd name="T11" fmla="*/ 1013 h 1192"/>
                <a:gd name="T12" fmla="*/ 574 w 969"/>
                <a:gd name="T13" fmla="*/ 971 h 1192"/>
                <a:gd name="T14" fmla="*/ 206 w 969"/>
                <a:gd name="T15" fmla="*/ 989 h 1192"/>
                <a:gd name="T16" fmla="*/ 308 w 969"/>
                <a:gd name="T17" fmla="*/ 911 h 1192"/>
                <a:gd name="T18" fmla="*/ 514 w 969"/>
                <a:gd name="T19" fmla="*/ 821 h 1192"/>
                <a:gd name="T20" fmla="*/ 721 w 969"/>
                <a:gd name="T21" fmla="*/ 689 h 1192"/>
                <a:gd name="T22" fmla="*/ 727 w 969"/>
                <a:gd name="T23" fmla="*/ 689 h 1192"/>
                <a:gd name="T24" fmla="*/ 739 w 969"/>
                <a:gd name="T25" fmla="*/ 683 h 1192"/>
                <a:gd name="T26" fmla="*/ 780 w 969"/>
                <a:gd name="T27" fmla="*/ 665 h 1192"/>
                <a:gd name="T28" fmla="*/ 804 w 969"/>
                <a:gd name="T29" fmla="*/ 659 h 1192"/>
                <a:gd name="T30" fmla="*/ 816 w 969"/>
                <a:gd name="T31" fmla="*/ 647 h 1192"/>
                <a:gd name="T32" fmla="*/ 822 w 969"/>
                <a:gd name="T33" fmla="*/ 635 h 1192"/>
                <a:gd name="T34" fmla="*/ 816 w 969"/>
                <a:gd name="T35" fmla="*/ 629 h 1192"/>
                <a:gd name="T36" fmla="*/ 810 w 969"/>
                <a:gd name="T37" fmla="*/ 617 h 1192"/>
                <a:gd name="T38" fmla="*/ 810 w 969"/>
                <a:gd name="T39" fmla="*/ 584 h 1192"/>
                <a:gd name="T40" fmla="*/ 822 w 969"/>
                <a:gd name="T41" fmla="*/ 554 h 1192"/>
                <a:gd name="T42" fmla="*/ 834 w 969"/>
                <a:gd name="T43" fmla="*/ 524 h 1192"/>
                <a:gd name="T44" fmla="*/ 853 w 969"/>
                <a:gd name="T45" fmla="*/ 494 h 1192"/>
                <a:gd name="T46" fmla="*/ 869 w 969"/>
                <a:gd name="T47" fmla="*/ 464 h 1192"/>
                <a:gd name="T48" fmla="*/ 877 w 969"/>
                <a:gd name="T49" fmla="*/ 446 h 1192"/>
                <a:gd name="T50" fmla="*/ 885 w 969"/>
                <a:gd name="T51" fmla="*/ 440 h 1192"/>
                <a:gd name="T52" fmla="*/ 885 w 969"/>
                <a:gd name="T53" fmla="*/ 356 h 1192"/>
                <a:gd name="T54" fmla="*/ 885 w 969"/>
                <a:gd name="T55" fmla="*/ 350 h 1192"/>
                <a:gd name="T56" fmla="*/ 891 w 969"/>
                <a:gd name="T57" fmla="*/ 344 h 1192"/>
                <a:gd name="T58" fmla="*/ 909 w 969"/>
                <a:gd name="T59" fmla="*/ 314 h 1192"/>
                <a:gd name="T60" fmla="*/ 921 w 969"/>
                <a:gd name="T61" fmla="*/ 278 h 1192"/>
                <a:gd name="T62" fmla="*/ 933 w 969"/>
                <a:gd name="T63" fmla="*/ 248 h 1192"/>
                <a:gd name="T64" fmla="*/ 939 w 969"/>
                <a:gd name="T65" fmla="*/ 236 h 1192"/>
                <a:gd name="T66" fmla="*/ 945 w 969"/>
                <a:gd name="T67" fmla="*/ 224 h 1192"/>
                <a:gd name="T68" fmla="*/ 963 w 969"/>
                <a:gd name="T69" fmla="*/ 173 h 1192"/>
                <a:gd name="T70" fmla="*/ 981 w 969"/>
                <a:gd name="T71" fmla="*/ 137 h 1192"/>
                <a:gd name="T72" fmla="*/ 987 w 969"/>
                <a:gd name="T73" fmla="*/ 125 h 1192"/>
                <a:gd name="T74" fmla="*/ 987 w 969"/>
                <a:gd name="T75" fmla="*/ 119 h 1192"/>
                <a:gd name="T76" fmla="*/ 1005 w 969"/>
                <a:gd name="T77" fmla="*/ 0 h 1192"/>
                <a:gd name="T78" fmla="*/ 981 w 969"/>
                <a:gd name="T79" fmla="*/ 47 h 1192"/>
                <a:gd name="T80" fmla="*/ 810 w 969"/>
                <a:gd name="T81" fmla="*/ 113 h 1192"/>
                <a:gd name="T82" fmla="*/ 733 w 969"/>
                <a:gd name="T83" fmla="*/ 161 h 1192"/>
                <a:gd name="T84" fmla="*/ 478 w 969"/>
                <a:gd name="T85" fmla="*/ 242 h 1192"/>
                <a:gd name="T86" fmla="*/ 290 w 969"/>
                <a:gd name="T87" fmla="*/ 296 h 1192"/>
                <a:gd name="T88" fmla="*/ 182 w 969"/>
                <a:gd name="T89" fmla="*/ 302 h 1192"/>
                <a:gd name="T90" fmla="*/ 12 w 969"/>
                <a:gd name="T91" fmla="*/ 494 h 1192"/>
                <a:gd name="T92" fmla="*/ 0 w 969"/>
                <a:gd name="T93" fmla="*/ 518 h 1192"/>
                <a:gd name="T94" fmla="*/ 0 w 969"/>
                <a:gd name="T95" fmla="*/ 1213 h 1192"/>
                <a:gd name="T96" fmla="*/ 96 w 969"/>
                <a:gd name="T97" fmla="*/ 1207 h 1192"/>
                <a:gd name="T98" fmla="*/ 332 w 969"/>
                <a:gd name="T99" fmla="*/ 1213 h 1192"/>
                <a:gd name="T100" fmla="*/ 332 w 969"/>
                <a:gd name="T101" fmla="*/ 1213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70 w 2176"/>
                <a:gd name="T1" fmla="*/ 785 h 1505"/>
                <a:gd name="T2" fmla="*/ 1235 w 2176"/>
                <a:gd name="T3" fmla="*/ 1253 h 1505"/>
                <a:gd name="T4" fmla="*/ 992 w 2176"/>
                <a:gd name="T5" fmla="*/ 1211 h 1505"/>
                <a:gd name="T6" fmla="*/ 750 w 2176"/>
                <a:gd name="T7" fmla="*/ 1145 h 1505"/>
                <a:gd name="T8" fmla="*/ 460 w 2176"/>
                <a:gd name="T9" fmla="*/ 1127 h 1505"/>
                <a:gd name="T10" fmla="*/ 0 w 2176"/>
                <a:gd name="T11" fmla="*/ 1097 h 1505"/>
                <a:gd name="T12" fmla="*/ 30 w 2176"/>
                <a:gd name="T13" fmla="*/ 1133 h 1505"/>
                <a:gd name="T14" fmla="*/ 514 w 2176"/>
                <a:gd name="T15" fmla="*/ 1151 h 1505"/>
                <a:gd name="T16" fmla="*/ 804 w 2176"/>
                <a:gd name="T17" fmla="*/ 1205 h 1505"/>
                <a:gd name="T18" fmla="*/ 1175 w 2176"/>
                <a:gd name="T19" fmla="*/ 1328 h 1505"/>
                <a:gd name="T20" fmla="*/ 1110 w 2176"/>
                <a:gd name="T21" fmla="*/ 1346 h 1505"/>
                <a:gd name="T22" fmla="*/ 738 w 2176"/>
                <a:gd name="T23" fmla="*/ 1532 h 1505"/>
                <a:gd name="T24" fmla="*/ 792 w 2176"/>
                <a:gd name="T25" fmla="*/ 1508 h 1505"/>
                <a:gd name="T26" fmla="*/ 897 w 2176"/>
                <a:gd name="T27" fmla="*/ 1466 h 1505"/>
                <a:gd name="T28" fmla="*/ 1058 w 2176"/>
                <a:gd name="T29" fmla="*/ 1382 h 1505"/>
                <a:gd name="T30" fmla="*/ 1259 w 2176"/>
                <a:gd name="T31" fmla="*/ 1322 h 1505"/>
                <a:gd name="T32" fmla="*/ 1312 w 2176"/>
                <a:gd name="T33" fmla="*/ 1241 h 1505"/>
                <a:gd name="T34" fmla="*/ 1695 w 2176"/>
                <a:gd name="T35" fmla="*/ 1061 h 1505"/>
                <a:gd name="T36" fmla="*/ 2003 w 2176"/>
                <a:gd name="T37" fmla="*/ 971 h 1505"/>
                <a:gd name="T38" fmla="*/ 2257 w 2176"/>
                <a:gd name="T39" fmla="*/ 839 h 1505"/>
                <a:gd name="T40" fmla="*/ 2033 w 2176"/>
                <a:gd name="T41" fmla="*/ 929 h 1505"/>
                <a:gd name="T42" fmla="*/ 1719 w 2176"/>
                <a:gd name="T43" fmla="*/ 1007 h 1505"/>
                <a:gd name="T44" fmla="*/ 1393 w 2176"/>
                <a:gd name="T45" fmla="*/ 1169 h 1505"/>
                <a:gd name="T46" fmla="*/ 1555 w 2176"/>
                <a:gd name="T47" fmla="*/ 923 h 1505"/>
                <a:gd name="T48" fmla="*/ 1683 w 2176"/>
                <a:gd name="T49" fmla="*/ 554 h 1505"/>
                <a:gd name="T50" fmla="*/ 1803 w 2176"/>
                <a:gd name="T51" fmla="*/ 381 h 1505"/>
                <a:gd name="T52" fmla="*/ 2051 w 2176"/>
                <a:gd name="T53" fmla="*/ 60 h 1505"/>
                <a:gd name="T54" fmla="*/ 2077 w 2176"/>
                <a:gd name="T55" fmla="*/ 0 h 1505"/>
                <a:gd name="T56" fmla="*/ 2045 w 2176"/>
                <a:gd name="T57" fmla="*/ 0 h 1505"/>
                <a:gd name="T58" fmla="*/ 1659 w 2176"/>
                <a:gd name="T59" fmla="*/ 489 h 1505"/>
                <a:gd name="T60" fmla="*/ 1531 w 2176"/>
                <a:gd name="T61" fmla="*/ 905 h 1505"/>
                <a:gd name="T62" fmla="*/ 1300 w 2176"/>
                <a:gd name="T63" fmla="*/ 1193 h 1505"/>
                <a:gd name="T64" fmla="*/ 1175 w 2176"/>
                <a:gd name="T65" fmla="*/ 923 h 1505"/>
                <a:gd name="T66" fmla="*/ 1046 w 2176"/>
                <a:gd name="T67" fmla="*/ 549 h 1505"/>
                <a:gd name="T68" fmla="*/ 921 w 2176"/>
                <a:gd name="T69" fmla="*/ 222 h 1505"/>
                <a:gd name="T70" fmla="*/ 816 w 2176"/>
                <a:gd name="T71" fmla="*/ 0 h 1505"/>
                <a:gd name="T72" fmla="*/ 780 w 2176"/>
                <a:gd name="T73" fmla="*/ 0 h 1505"/>
                <a:gd name="T74" fmla="*/ 939 w 2176"/>
                <a:gd name="T75" fmla="*/ 363 h 1505"/>
                <a:gd name="T76" fmla="*/ 1070 w 2176"/>
                <a:gd name="T77" fmla="*/ 785 h 1505"/>
                <a:gd name="T78" fmla="*/ 1070 w 2176"/>
                <a:gd name="T79" fmla="*/ 785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70 w 813"/>
                <a:gd name="T1" fmla="*/ 573 h 804"/>
                <a:gd name="T2" fmla="*/ 338 w 813"/>
                <a:gd name="T3" fmla="*/ 447 h 804"/>
                <a:gd name="T4" fmla="*/ 664 w 813"/>
                <a:gd name="T5" fmla="*/ 225 h 804"/>
                <a:gd name="T6" fmla="*/ 840 w 813"/>
                <a:gd name="T7" fmla="*/ 0 h 804"/>
                <a:gd name="T8" fmla="*/ 702 w 813"/>
                <a:gd name="T9" fmla="*/ 150 h 804"/>
                <a:gd name="T10" fmla="*/ 153 w 813"/>
                <a:gd name="T11" fmla="*/ 513 h 804"/>
                <a:gd name="T12" fmla="*/ 0 w 813"/>
                <a:gd name="T13" fmla="*/ 750 h 804"/>
                <a:gd name="T14" fmla="*/ 0 w 813"/>
                <a:gd name="T15" fmla="*/ 822 h 804"/>
                <a:gd name="T16" fmla="*/ 170 w 813"/>
                <a:gd name="T17" fmla="*/ 573 h 804"/>
                <a:gd name="T18" fmla="*/ 170 w 813"/>
                <a:gd name="T19" fmla="*/ 573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78 w 759"/>
                <a:gd name="T1" fmla="*/ 66 h 107"/>
                <a:gd name="T2" fmla="*/ 786 w 759"/>
                <a:gd name="T3" fmla="*/ 0 h 107"/>
                <a:gd name="T4" fmla="*/ 514 w 759"/>
                <a:gd name="T5" fmla="*/ 36 h 107"/>
                <a:gd name="T6" fmla="*/ 147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78 w 759"/>
                <a:gd name="T15" fmla="*/ 66 h 107"/>
                <a:gd name="T16" fmla="*/ 478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41 w 3169"/>
                <a:gd name="T1" fmla="*/ 248 h 743"/>
                <a:gd name="T2" fmla="*/ 1797 w 3169"/>
                <a:gd name="T3" fmla="*/ 242 h 743"/>
                <a:gd name="T4" fmla="*/ 2168 w 3169"/>
                <a:gd name="T5" fmla="*/ 260 h 743"/>
                <a:gd name="T6" fmla="*/ 2598 w 3169"/>
                <a:gd name="T7" fmla="*/ 242 h 743"/>
                <a:gd name="T8" fmla="*/ 3286 w 3169"/>
                <a:gd name="T9" fmla="*/ 213 h 743"/>
                <a:gd name="T10" fmla="*/ 3232 w 3169"/>
                <a:gd name="T11" fmla="*/ 195 h 743"/>
                <a:gd name="T12" fmla="*/ 2512 w 3169"/>
                <a:gd name="T13" fmla="*/ 230 h 743"/>
                <a:gd name="T14" fmla="*/ 2075 w 3169"/>
                <a:gd name="T15" fmla="*/ 230 h 743"/>
                <a:gd name="T16" fmla="*/ 1513 w 3169"/>
                <a:gd name="T17" fmla="*/ 195 h 743"/>
                <a:gd name="T18" fmla="*/ 1599 w 3169"/>
                <a:gd name="T19" fmla="*/ 168 h 743"/>
                <a:gd name="T20" fmla="*/ 2115 w 3169"/>
                <a:gd name="T21" fmla="*/ 0 h 743"/>
                <a:gd name="T22" fmla="*/ 2033 w 3169"/>
                <a:gd name="T23" fmla="*/ 24 h 743"/>
                <a:gd name="T24" fmla="*/ 1908 w 3169"/>
                <a:gd name="T25" fmla="*/ 66 h 743"/>
                <a:gd name="T26" fmla="*/ 1665 w 3169"/>
                <a:gd name="T27" fmla="*/ 138 h 743"/>
                <a:gd name="T28" fmla="*/ 1392 w 3169"/>
                <a:gd name="T29" fmla="*/ 207 h 743"/>
                <a:gd name="T30" fmla="*/ 1313 w 3169"/>
                <a:gd name="T31" fmla="*/ 260 h 743"/>
                <a:gd name="T32" fmla="*/ 792 w 3169"/>
                <a:gd name="T33" fmla="*/ 422 h 743"/>
                <a:gd name="T34" fmla="*/ 344 w 3169"/>
                <a:gd name="T35" fmla="*/ 512 h 743"/>
                <a:gd name="T36" fmla="*/ 0 w 3169"/>
                <a:gd name="T37" fmla="*/ 635 h 743"/>
                <a:gd name="T38" fmla="*/ 308 w 3169"/>
                <a:gd name="T39" fmla="*/ 548 h 743"/>
                <a:gd name="T40" fmla="*/ 762 w 3169"/>
                <a:gd name="T41" fmla="*/ 458 h 743"/>
                <a:gd name="T42" fmla="*/ 1223 w 3169"/>
                <a:gd name="T43" fmla="*/ 320 h 743"/>
                <a:gd name="T44" fmla="*/ 1017 w 3169"/>
                <a:gd name="T45" fmla="*/ 500 h 743"/>
                <a:gd name="T46" fmla="*/ 903 w 3169"/>
                <a:gd name="T47" fmla="*/ 761 h 743"/>
                <a:gd name="T48" fmla="*/ 897 w 3169"/>
                <a:gd name="T49" fmla="*/ 761 h 743"/>
                <a:gd name="T50" fmla="*/ 969 w 3169"/>
                <a:gd name="T51" fmla="*/ 761 h 743"/>
                <a:gd name="T52" fmla="*/ 1058 w 3169"/>
                <a:gd name="T53" fmla="*/ 506 h 743"/>
                <a:gd name="T54" fmla="*/ 1342 w 3169"/>
                <a:gd name="T55" fmla="*/ 290 h 743"/>
                <a:gd name="T56" fmla="*/ 1585 w 3169"/>
                <a:gd name="T57" fmla="*/ 458 h 743"/>
                <a:gd name="T58" fmla="*/ 1833 w 3169"/>
                <a:gd name="T59" fmla="*/ 695 h 743"/>
                <a:gd name="T60" fmla="*/ 1926 w 3169"/>
                <a:gd name="T61" fmla="*/ 761 h 743"/>
                <a:gd name="T62" fmla="*/ 1991 w 3169"/>
                <a:gd name="T63" fmla="*/ 761 h 743"/>
                <a:gd name="T64" fmla="*/ 1755 w 3169"/>
                <a:gd name="T65" fmla="*/ 536 h 743"/>
                <a:gd name="T66" fmla="*/ 1441 w 3169"/>
                <a:gd name="T67" fmla="*/ 248 h 743"/>
                <a:gd name="T68" fmla="*/ 1441 w 3169"/>
                <a:gd name="T69" fmla="*/ 248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639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1639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1640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640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914 w 2153"/>
                <a:gd name="T1" fmla="*/ 869 h 1930"/>
                <a:gd name="T2" fmla="*/ 2009 w 2153"/>
                <a:gd name="T3" fmla="*/ 1037 h 1930"/>
                <a:gd name="T4" fmla="*/ 2132 w 2153"/>
                <a:gd name="T5" fmla="*/ 1186 h 1930"/>
                <a:gd name="T6" fmla="*/ 2198 w 2153"/>
                <a:gd name="T7" fmla="*/ 1273 h 1930"/>
                <a:gd name="T8" fmla="*/ 2234 w 2153"/>
                <a:gd name="T9" fmla="*/ 1321 h 1930"/>
                <a:gd name="T10" fmla="*/ 1961 w 2153"/>
                <a:gd name="T11" fmla="*/ 995 h 1930"/>
                <a:gd name="T12" fmla="*/ 1932 w 2153"/>
                <a:gd name="T13" fmla="*/ 947 h 1930"/>
                <a:gd name="T14" fmla="*/ 1852 w 2153"/>
                <a:gd name="T15" fmla="*/ 1267 h 1930"/>
                <a:gd name="T16" fmla="*/ 1838 w 2153"/>
                <a:gd name="T17" fmla="*/ 1513 h 1930"/>
                <a:gd name="T18" fmla="*/ 1890 w 2153"/>
                <a:gd name="T19" fmla="*/ 1942 h 1930"/>
                <a:gd name="T20" fmla="*/ 1859 w 2153"/>
                <a:gd name="T21" fmla="*/ 1966 h 1930"/>
                <a:gd name="T22" fmla="*/ 1811 w 2153"/>
                <a:gd name="T23" fmla="*/ 1561 h 1930"/>
                <a:gd name="T24" fmla="*/ 1791 w 2153"/>
                <a:gd name="T25" fmla="*/ 1315 h 1930"/>
                <a:gd name="T26" fmla="*/ 1831 w 2153"/>
                <a:gd name="T27" fmla="*/ 1103 h 1930"/>
                <a:gd name="T28" fmla="*/ 1838 w 2153"/>
                <a:gd name="T29" fmla="*/ 893 h 1930"/>
                <a:gd name="T30" fmla="*/ 1313 w 2153"/>
                <a:gd name="T31" fmla="*/ 1025 h 1930"/>
                <a:gd name="T32" fmla="*/ 856 w 2153"/>
                <a:gd name="T33" fmla="*/ 1150 h 1930"/>
                <a:gd name="T34" fmla="*/ 332 w 2153"/>
                <a:gd name="T35" fmla="*/ 1339 h 1930"/>
                <a:gd name="T36" fmla="*/ 18 w 2153"/>
                <a:gd name="T37" fmla="*/ 1447 h 1930"/>
                <a:gd name="T38" fmla="*/ 320 w 2153"/>
                <a:gd name="T39" fmla="*/ 1309 h 1930"/>
                <a:gd name="T40" fmla="*/ 709 w 2153"/>
                <a:gd name="T41" fmla="*/ 1162 h 1930"/>
                <a:gd name="T42" fmla="*/ 1058 w 2153"/>
                <a:gd name="T43" fmla="*/ 1055 h 1930"/>
                <a:gd name="T44" fmla="*/ 1465 w 2153"/>
                <a:gd name="T45" fmla="*/ 947 h 1930"/>
                <a:gd name="T46" fmla="*/ 1755 w 2153"/>
                <a:gd name="T47" fmla="*/ 833 h 1930"/>
                <a:gd name="T48" fmla="*/ 1387 w 2153"/>
                <a:gd name="T49" fmla="*/ 632 h 1930"/>
                <a:gd name="T50" fmla="*/ 897 w 2153"/>
                <a:gd name="T51" fmla="*/ 524 h 1930"/>
                <a:gd name="T52" fmla="*/ 236 w 2153"/>
                <a:gd name="T53" fmla="*/ 161 h 1930"/>
                <a:gd name="T54" fmla="*/ 0 w 2153"/>
                <a:gd name="T55" fmla="*/ 83 h 1930"/>
                <a:gd name="T56" fmla="*/ 338 w 2153"/>
                <a:gd name="T57" fmla="*/ 179 h 1930"/>
                <a:gd name="T58" fmla="*/ 739 w 2153"/>
                <a:gd name="T59" fmla="*/ 392 h 1930"/>
                <a:gd name="T60" fmla="*/ 969 w 2153"/>
                <a:gd name="T61" fmla="*/ 500 h 1930"/>
                <a:gd name="T62" fmla="*/ 1405 w 2153"/>
                <a:gd name="T63" fmla="*/ 602 h 1930"/>
                <a:gd name="T64" fmla="*/ 1713 w 2153"/>
                <a:gd name="T65" fmla="*/ 761 h 1930"/>
                <a:gd name="T66" fmla="*/ 1477 w 2153"/>
                <a:gd name="T67" fmla="*/ 470 h 1930"/>
                <a:gd name="T68" fmla="*/ 1334 w 2153"/>
                <a:gd name="T69" fmla="*/ 191 h 1930"/>
                <a:gd name="T70" fmla="*/ 1199 w 2153"/>
                <a:gd name="T71" fmla="*/ 0 h 1930"/>
                <a:gd name="T72" fmla="*/ 1393 w 2153"/>
                <a:gd name="T73" fmla="*/ 215 h 1930"/>
                <a:gd name="T74" fmla="*/ 1543 w 2153"/>
                <a:gd name="T75" fmla="*/ 494 h 1930"/>
                <a:gd name="T76" fmla="*/ 1811 w 2153"/>
                <a:gd name="T77" fmla="*/ 821 h 1930"/>
                <a:gd name="T78" fmla="*/ 1914 w 2153"/>
                <a:gd name="T79" fmla="*/ 869 h 1930"/>
                <a:gd name="T80" fmla="*/ 1914 w 2153"/>
                <a:gd name="T81" fmla="*/ 869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1640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0" tIns="45711" rIns="91420" bIns="4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40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307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407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1pPr>
          </a:lstStyle>
          <a:p>
            <a:pPr defTabSz="91421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640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1pPr>
          </a:lstStyle>
          <a:p>
            <a:pPr defTabSz="91421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6409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1pPr>
          </a:lstStyle>
          <a:p>
            <a:pPr defTabSz="914210" fontAlgn="base">
              <a:spcBef>
                <a:spcPct val="0"/>
              </a:spcBef>
              <a:spcAft>
                <a:spcPct val="0"/>
              </a:spcAft>
              <a:defRPr/>
            </a:pPr>
            <a:fld id="{E6460AFD-0462-4E4A-B744-88B0E9A27E02}" type="slidenum">
              <a:rPr lang="ru-RU">
                <a:solidFill>
                  <a:srgbClr val="FFFFFF"/>
                </a:solidFill>
              </a:rPr>
              <a:pPr defTabSz="91421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04131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4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4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4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4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4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4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4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4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4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4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4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4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4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4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4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4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5" grpId="0"/>
      <p:bldP spid="16406" grpId="0" build="p">
        <p:tmplLst>
          <p:tmpl lvl="1">
            <p:tnLst>
              <p:par>
                <p:cTn presetID="49" presetClass="entr" presetSubtype="0" decel="10000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40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640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40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40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640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40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640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40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40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640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40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640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40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40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640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40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640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40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40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640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40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640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40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40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640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cs typeface="Arial" charset="0"/>
        </a:defRPr>
      </a:lvl5pPr>
      <a:lvl6pPr marL="457106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cs typeface="Arial" charset="0"/>
        </a:defRPr>
      </a:lvl6pPr>
      <a:lvl7pPr marL="91421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cs typeface="Arial" charset="0"/>
        </a:defRPr>
      </a:lvl7pPr>
      <a:lvl8pPr marL="1371316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cs typeface="Arial" charset="0"/>
        </a:defRPr>
      </a:lvl8pPr>
      <a:lvl9pPr marL="1828421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cs typeface="Arial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079" indent="-228553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184" indent="-228553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8289" indent="-228553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5394" indent="-228553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0" tIns="45711" rIns="91420" bIns="4571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20" tIns="45711" rIns="91420" bIns="4571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210"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21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372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2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29" indent="-342829" algn="l" defTabSz="9142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96" indent="-285690" algn="l" defTabSz="9142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6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68" indent="-228553" algn="l" defTabSz="9142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74" indent="-228553" algn="l" defTabSz="9142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79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8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89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9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395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2" y="1270004"/>
            <a:ext cx="7886699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E171B-8379-49C5-B70E-B766487F5E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D4F78-2465-4EBE-B9F1-3BBA1A54D9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2" y="133088"/>
            <a:ext cx="7886699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587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0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 defTabSz="457200"/>
              <a:t>9/29/2017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0" y="613580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0" y="787783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D57F1E4F-1CFF-5643-939E-217C01CDF565}" type="slidenum">
              <a:rPr lang="en-US" dirty="0"/>
              <a:pPr defTabSz="4572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144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E7A2390-91B5-4C56-ACB8-16816A9BC756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29.09.2017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91C4020-223B-4042-A869-B8868DFE687A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36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ransition spd="med" advClick="0" advTm="5000">
    <p:strips dir="ru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ACE3B0-7A8A-4565-A4EC-B041D1299C5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256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3"/>
            <a:ext cx="9040416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5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5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856E9-C6B9-478C-953E-6D16EC800C92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29.09.2017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8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6" y="588328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9F43A-038D-4B7C-9358-8BB2E76B0772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471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jpeg"/><Relationship Id="rId3" Type="http://schemas.openxmlformats.org/officeDocument/2006/relationships/image" Target="../media/image12.jpe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9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90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96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12" Type="http://schemas.openxmlformats.org/officeDocument/2006/relationships/image" Target="../media/image79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4.xml"/><Relationship Id="rId6" Type="http://schemas.openxmlformats.org/officeDocument/2006/relationships/image" Target="../media/image73.jpg"/><Relationship Id="rId11" Type="http://schemas.openxmlformats.org/officeDocument/2006/relationships/image" Target="../media/image78.jpeg"/><Relationship Id="rId5" Type="http://schemas.openxmlformats.org/officeDocument/2006/relationships/image" Target="../media/image72.jpeg"/><Relationship Id="rId10" Type="http://schemas.openxmlformats.org/officeDocument/2006/relationships/image" Target="../media/image77.jpg"/><Relationship Id="rId4" Type="http://schemas.openxmlformats.org/officeDocument/2006/relationships/image" Target="../media/image71.jpg"/><Relationship Id="rId9" Type="http://schemas.openxmlformats.org/officeDocument/2006/relationships/image" Target="../media/image7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13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63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92.png"/><Relationship Id="rId18" Type="http://schemas.microsoft.com/office/2007/relationships/hdphoto" Target="../media/hdphoto8.wdp"/><Relationship Id="rId26" Type="http://schemas.openxmlformats.org/officeDocument/2006/relationships/image" Target="../media/image100.jpeg"/><Relationship Id="rId3" Type="http://schemas.openxmlformats.org/officeDocument/2006/relationships/image" Target="../media/image86.png"/><Relationship Id="rId21" Type="http://schemas.openxmlformats.org/officeDocument/2006/relationships/image" Target="../media/image96.png"/><Relationship Id="rId7" Type="http://schemas.openxmlformats.org/officeDocument/2006/relationships/image" Target="../media/image88.jpeg"/><Relationship Id="rId12" Type="http://schemas.openxmlformats.org/officeDocument/2006/relationships/image" Target="../media/image91.png"/><Relationship Id="rId17" Type="http://schemas.openxmlformats.org/officeDocument/2006/relationships/image" Target="../media/image94.png"/><Relationship Id="rId25" Type="http://schemas.openxmlformats.org/officeDocument/2006/relationships/image" Target="../media/image99.png"/><Relationship Id="rId2" Type="http://schemas.openxmlformats.org/officeDocument/2006/relationships/hyperlink" Target="http://odintsovo.rujazi.com/housing/building_and_renovation/building_materials/sell/classified/4608648/#photo1" TargetMode="External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157.xml"/><Relationship Id="rId6" Type="http://schemas.microsoft.com/office/2007/relationships/hdphoto" Target="../media/hdphoto3.wdp"/><Relationship Id="rId11" Type="http://schemas.microsoft.com/office/2007/relationships/hdphoto" Target="../media/hdphoto5.wdp"/><Relationship Id="rId24" Type="http://schemas.openxmlformats.org/officeDocument/2006/relationships/image" Target="../media/image98.png"/><Relationship Id="rId5" Type="http://schemas.openxmlformats.org/officeDocument/2006/relationships/image" Target="../media/image87.png"/><Relationship Id="rId15" Type="http://schemas.openxmlformats.org/officeDocument/2006/relationships/image" Target="../media/image93.jpeg"/><Relationship Id="rId23" Type="http://schemas.microsoft.com/office/2007/relationships/hdphoto" Target="../media/hdphoto10.wdp"/><Relationship Id="rId10" Type="http://schemas.openxmlformats.org/officeDocument/2006/relationships/image" Target="../media/image90.png"/><Relationship Id="rId19" Type="http://schemas.openxmlformats.org/officeDocument/2006/relationships/image" Target="../media/image95.png"/><Relationship Id="rId4" Type="http://schemas.microsoft.com/office/2007/relationships/hdphoto" Target="../media/hdphoto2.wdp"/><Relationship Id="rId9" Type="http://schemas.openxmlformats.org/officeDocument/2006/relationships/image" Target="../media/image89.png"/><Relationship Id="rId14" Type="http://schemas.microsoft.com/office/2007/relationships/hdphoto" Target="../media/hdphoto6.wdp"/><Relationship Id="rId22" Type="http://schemas.openxmlformats.org/officeDocument/2006/relationships/image" Target="../media/image9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jpe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140.xml"/><Relationship Id="rId6" Type="http://schemas.openxmlformats.org/officeDocument/2006/relationships/image" Target="../media/image27.jpg"/><Relationship Id="rId11" Type="http://schemas.openxmlformats.org/officeDocument/2006/relationships/image" Target="../media/image32.png"/><Relationship Id="rId5" Type="http://schemas.openxmlformats.org/officeDocument/2006/relationships/image" Target="../media/image26.jpg"/><Relationship Id="rId15" Type="http://schemas.openxmlformats.org/officeDocument/2006/relationships/image" Target="../media/image36.png"/><Relationship Id="rId10" Type="http://schemas.openxmlformats.org/officeDocument/2006/relationships/image" Target="../media/image31.jpe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90" y="1628800"/>
            <a:ext cx="7848872" cy="34563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55677" y="476672"/>
            <a:ext cx="6732748" cy="1015663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pPr defTabSz="914210"/>
            <a:r>
              <a:rPr lang="ru-RU" sz="6000" b="1" dirty="0">
                <a:ln w="18000">
                  <a:solidFill>
                    <a:srgbClr val="B0CCB0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Санкт-Петербург -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75656" y="5092255"/>
            <a:ext cx="6660740" cy="1015663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pPr defTabSz="914210"/>
            <a:r>
              <a:rPr lang="ru-RU" sz="6000" b="1" dirty="0">
                <a:ln w="18000">
                  <a:solidFill>
                    <a:srgbClr val="B0CCB0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 трудящихся</a:t>
            </a:r>
          </a:p>
        </p:txBody>
      </p:sp>
    </p:spTree>
    <p:extLst>
      <p:ext uri="{BB962C8B-B14F-4D97-AF65-F5344CB8AC3E}">
        <p14:creationId xmlns:p14="http://schemas.microsoft.com/office/powerpoint/2010/main" val="81031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2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53" y="3256442"/>
            <a:ext cx="2393596" cy="212790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33" y="313530"/>
            <a:ext cx="2396217" cy="212743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271" y="895556"/>
            <a:ext cx="2400641" cy="213339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305" y="3861048"/>
            <a:ext cx="2361308" cy="209822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125" y="3925619"/>
            <a:ext cx="2854268" cy="19689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932905" y="6011996"/>
            <a:ext cx="1959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210"/>
            <a:r>
              <a:rPr lang="ru-RU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139700">
                    <a:srgbClr val="63A0C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ПАО Ленэнерго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2774" y="2443946"/>
            <a:ext cx="25106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210"/>
            <a:r>
              <a:rPr lang="ru-RU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139700">
                    <a:srgbClr val="63A0C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«Центральная ТЭЦ»</a:t>
            </a:r>
            <a:r>
              <a:rPr lang="ru-RU" sz="2800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139700">
                    <a:srgbClr val="63A0C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4820" y="5525283"/>
            <a:ext cx="2149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210"/>
            <a:r>
              <a:rPr lang="ru-RU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139700">
                    <a:srgbClr val="63A0C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«Южная ТЭЦ-22» 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3730" y="3204687"/>
            <a:ext cx="1914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210"/>
            <a:r>
              <a:rPr lang="ru-RU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139700">
                    <a:srgbClr val="63A0C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ГУП «ТЭК СПб»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80095" y="5998809"/>
            <a:ext cx="1891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210"/>
            <a:r>
              <a:rPr lang="ru-RU" dirty="0" err="1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139700">
                    <a:srgbClr val="63A0C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Автовская</a:t>
            </a:r>
            <a:r>
              <a:rPr lang="ru-RU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139700">
                    <a:srgbClr val="63A0C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ТЭЦ 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53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1"/>
          <p:cNvGrpSpPr>
            <a:grpSpLocks/>
          </p:cNvGrpSpPr>
          <p:nvPr/>
        </p:nvGrpSpPr>
        <p:grpSpPr bwMode="auto">
          <a:xfrm>
            <a:off x="110880" y="105133"/>
            <a:ext cx="3260160" cy="1790107"/>
            <a:chOff x="2" y="25"/>
            <a:chExt cx="2264" cy="1243"/>
          </a:xfrm>
        </p:grpSpPr>
        <p:pic>
          <p:nvPicPr>
            <p:cNvPr id="1230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" y="25"/>
              <a:ext cx="2264" cy="1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2309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" y="146"/>
              <a:ext cx="1891" cy="1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2291" name="Group 4"/>
          <p:cNvGrpSpPr>
            <a:grpSpLocks/>
          </p:cNvGrpSpPr>
          <p:nvPr/>
        </p:nvGrpSpPr>
        <p:grpSpPr bwMode="auto">
          <a:xfrm>
            <a:off x="6239520" y="99372"/>
            <a:ext cx="2838240" cy="1631691"/>
            <a:chOff x="4399" y="0"/>
            <a:chExt cx="1971" cy="1133"/>
          </a:xfrm>
        </p:grpSpPr>
        <p:pic>
          <p:nvPicPr>
            <p:cNvPr id="12306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9" y="0"/>
              <a:ext cx="1971" cy="1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2307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8" y="137"/>
              <a:ext cx="1500" cy="8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2292" name="Group 7"/>
          <p:cNvGrpSpPr>
            <a:grpSpLocks/>
          </p:cNvGrpSpPr>
          <p:nvPr/>
        </p:nvGrpSpPr>
        <p:grpSpPr bwMode="auto">
          <a:xfrm>
            <a:off x="95040" y="4945481"/>
            <a:ext cx="3283200" cy="1790108"/>
            <a:chOff x="-14" y="3220"/>
            <a:chExt cx="2280" cy="1243"/>
          </a:xfrm>
        </p:grpSpPr>
        <p:pic>
          <p:nvPicPr>
            <p:cNvPr id="12304" name="Picture 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" y="3220"/>
              <a:ext cx="2280" cy="1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2305" name="Picture 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" y="3310"/>
              <a:ext cx="1988" cy="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2293" name="Group 10"/>
          <p:cNvGrpSpPr>
            <a:grpSpLocks/>
          </p:cNvGrpSpPr>
          <p:nvPr/>
        </p:nvGrpSpPr>
        <p:grpSpPr bwMode="auto">
          <a:xfrm>
            <a:off x="6096960" y="4925317"/>
            <a:ext cx="2962080" cy="1826112"/>
            <a:chOff x="4309" y="3447"/>
            <a:chExt cx="2057" cy="1268"/>
          </a:xfrm>
        </p:grpSpPr>
        <p:pic>
          <p:nvPicPr>
            <p:cNvPr id="12302" name="Picture 1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9" y="3447"/>
              <a:ext cx="2057" cy="1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2303" name="Picture 1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2" y="3551"/>
              <a:ext cx="1746" cy="10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2294" name="Group 13"/>
          <p:cNvGrpSpPr>
            <a:grpSpLocks/>
          </p:cNvGrpSpPr>
          <p:nvPr/>
        </p:nvGrpSpPr>
        <p:grpSpPr bwMode="auto">
          <a:xfrm>
            <a:off x="118080" y="2348887"/>
            <a:ext cx="3263040" cy="1699378"/>
            <a:chOff x="0" y="1629"/>
            <a:chExt cx="2266" cy="1181"/>
          </a:xfrm>
        </p:grpSpPr>
        <p:pic>
          <p:nvPicPr>
            <p:cNvPr id="12300" name="Picture 14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629"/>
              <a:ext cx="2266" cy="1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2301" name="Picture 15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" y="1713"/>
              <a:ext cx="1928" cy="9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33122" y="1926922"/>
            <a:ext cx="3101760" cy="35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9265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9pPr>
          </a:lstStyle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en-US" sz="2200" b="1" dirty="0" err="1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Балтийский</a:t>
            </a:r>
            <a:r>
              <a:rPr lang="en-US" sz="2200" b="1" dirty="0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200" b="1" dirty="0" err="1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завод</a:t>
            </a:r>
            <a:endParaRPr lang="en-US" sz="2200" b="1" dirty="0">
              <a:ln w="1905"/>
              <a:gradFill>
                <a:gsLst>
                  <a:gs pos="0">
                    <a:srgbClr val="2D2DB9">
                      <a:shade val="20000"/>
                      <a:satMod val="200000"/>
                    </a:srgbClr>
                  </a:gs>
                  <a:gs pos="78000">
                    <a:srgbClr val="2D2DB9">
                      <a:tint val="90000"/>
                      <a:shade val="89000"/>
                      <a:satMod val="220000"/>
                    </a:srgbClr>
                  </a:gs>
                  <a:gs pos="100000">
                    <a:srgbClr val="2D2DB9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5778720" y="1672341"/>
            <a:ext cx="3404160" cy="412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9265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9pPr>
          </a:lstStyle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en-US" sz="2200" b="1" dirty="0" err="1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Адмиралтейские</a:t>
            </a:r>
            <a:r>
              <a:rPr lang="en-US" sz="2200" b="1" dirty="0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200" b="1" dirty="0" err="1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верфи</a:t>
            </a:r>
            <a:endParaRPr lang="en-US" sz="2200" b="1" dirty="0">
              <a:ln w="1905"/>
              <a:gradFill>
                <a:gsLst>
                  <a:gs pos="0">
                    <a:srgbClr val="2D2DB9">
                      <a:shade val="20000"/>
                      <a:satMod val="200000"/>
                    </a:srgbClr>
                  </a:gs>
                  <a:gs pos="78000">
                    <a:srgbClr val="2D2DB9">
                      <a:tint val="90000"/>
                      <a:shade val="89000"/>
                      <a:satMod val="220000"/>
                    </a:srgbClr>
                  </a:gs>
                  <a:gs pos="100000">
                    <a:srgbClr val="2D2DB9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62101" y="4563840"/>
            <a:ext cx="3435841" cy="315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9265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9pPr>
          </a:lstStyle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ts val="1282"/>
              </a:spcAft>
              <a:buSzPct val="100000"/>
              <a:defRPr/>
            </a:pPr>
            <a:r>
              <a:rPr lang="en-US" sz="2200" b="1" dirty="0" err="1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Морской</a:t>
            </a:r>
            <a:r>
              <a:rPr lang="en-US" sz="2200" b="1" dirty="0">
                <a:solidFill>
                  <a:srgbClr val="CC3300"/>
                </a:solidFill>
              </a:rPr>
              <a:t> </a:t>
            </a:r>
            <a:r>
              <a:rPr lang="en-US" sz="2200" b="1" dirty="0" err="1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завод</a:t>
            </a:r>
            <a:r>
              <a:rPr lang="en-US" sz="2200" b="1" dirty="0">
                <a:solidFill>
                  <a:srgbClr val="CC3300"/>
                </a:solidFill>
              </a:rPr>
              <a:t> </a:t>
            </a:r>
            <a:r>
              <a:rPr lang="en-US" sz="2200" b="1" dirty="0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"</a:t>
            </a:r>
            <a:r>
              <a:rPr lang="en-US" sz="2200" b="1" dirty="0" err="1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Алмаз</a:t>
            </a:r>
            <a:r>
              <a:rPr lang="en-US" sz="2200" b="1" dirty="0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"</a:t>
            </a:r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6009120" y="4572481"/>
            <a:ext cx="3173760" cy="30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9265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9pPr>
          </a:lstStyle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en-US" sz="2200" b="1" dirty="0" err="1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Пролетарский</a:t>
            </a:r>
            <a:r>
              <a:rPr lang="en-US" sz="2200" b="1" dirty="0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200" b="1" dirty="0" err="1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завод</a:t>
            </a:r>
            <a:endParaRPr lang="en-US" sz="2200" b="1" dirty="0">
              <a:ln w="1905"/>
              <a:gradFill>
                <a:gsLst>
                  <a:gs pos="0">
                    <a:srgbClr val="2D2DB9">
                      <a:shade val="20000"/>
                      <a:satMod val="200000"/>
                    </a:srgbClr>
                  </a:gs>
                  <a:gs pos="78000">
                    <a:srgbClr val="2D2DB9">
                      <a:tint val="90000"/>
                      <a:shade val="89000"/>
                      <a:satMod val="220000"/>
                    </a:srgbClr>
                  </a:gs>
                  <a:gs pos="100000">
                    <a:srgbClr val="2D2DB9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391682" y="4066988"/>
            <a:ext cx="2417760" cy="30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9265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9pPr>
          </a:lstStyle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en-US" sz="2200" b="1" dirty="0" err="1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Северн</a:t>
            </a:r>
            <a:r>
              <a:rPr lang="ru-RU" sz="2200" b="1" dirty="0" err="1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ая</a:t>
            </a:r>
            <a:r>
              <a:rPr lang="en-US" sz="2200" b="1" dirty="0">
                <a:solidFill>
                  <a:srgbClr val="CC3300"/>
                </a:solidFill>
              </a:rPr>
              <a:t> </a:t>
            </a:r>
            <a:r>
              <a:rPr lang="en-US" sz="2200" b="1" dirty="0" err="1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верф</a:t>
            </a:r>
            <a:r>
              <a:rPr lang="ru-RU" sz="2200" b="1" dirty="0">
                <a:ln w="1905"/>
                <a:gradFill>
                  <a:gsLst>
                    <a:gs pos="0">
                      <a:srgbClr val="2D2DB9">
                        <a:shade val="20000"/>
                        <a:satMod val="200000"/>
                      </a:srgbClr>
                    </a:gs>
                    <a:gs pos="78000">
                      <a:srgbClr val="2D2DB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B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ь</a:t>
            </a:r>
            <a:endParaRPr lang="en-US" sz="2200" b="1" dirty="0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72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619" y="4388306"/>
            <a:ext cx="3662712" cy="2430471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842" y="4327398"/>
            <a:ext cx="3586604" cy="2491379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378" y="1947460"/>
            <a:ext cx="2762795" cy="275101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5213" y="234304"/>
            <a:ext cx="4287659" cy="299717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" name="AutoShape 8" descr="https://gorod48.ru/upload/iblock/25f/25fb325fd125c2dd27592b31823b658d.jpg"/>
          <p:cNvSpPr>
            <a:spLocks noChangeAspect="1" noChangeArrowheads="1"/>
          </p:cNvSpPr>
          <p:nvPr/>
        </p:nvSpPr>
        <p:spPr bwMode="auto">
          <a:xfrm>
            <a:off x="116681" y="-144461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defTabSz="914210"/>
            <a:endParaRPr lang="ru-RU">
              <a:solidFill>
                <a:prstClr val="white"/>
              </a:solidFill>
            </a:endParaRPr>
          </a:p>
        </p:txBody>
      </p:sp>
      <p:pic>
        <p:nvPicPr>
          <p:cNvPr id="1034" name="Picture 10" descr="\\ds\Profiles\masters\Desktop\svetodiodnie-svetilniki-uss-magistral-v-portu-sankt-peterburga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06" r="32103" b="-896"/>
          <a:stretch/>
        </p:blipFill>
        <p:spPr bwMode="auto">
          <a:xfrm flipH="1">
            <a:off x="6311331" y="1983272"/>
            <a:ext cx="2832673" cy="286304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8509" y="1813997"/>
            <a:ext cx="3273305" cy="343620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pPr defTabSz="914210"/>
            <a:r>
              <a:rPr lang="ru-RU" sz="1600" b="1" dirty="0">
                <a:solidFill>
                  <a:prstClr val="white"/>
                </a:solidFill>
                <a:cs typeface="Times New Roman"/>
              </a:rPr>
              <a:t>СПб ГУП «</a:t>
            </a:r>
            <a:r>
              <a:rPr lang="ru-RU" sz="1600" b="1" dirty="0" err="1">
                <a:solidFill>
                  <a:prstClr val="white"/>
                </a:solidFill>
                <a:cs typeface="Times New Roman"/>
              </a:rPr>
              <a:t>Пассажиравтотранс</a:t>
            </a:r>
            <a:r>
              <a:rPr lang="ru-RU" sz="1600" b="1" dirty="0">
                <a:solidFill>
                  <a:prstClr val="white"/>
                </a:solidFill>
                <a:cs typeface="Times New Roman"/>
              </a:rPr>
              <a:t>»</a:t>
            </a:r>
            <a:endParaRPr lang="ru-RU" sz="1600" b="1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13676" y="1861616"/>
            <a:ext cx="3596863" cy="329659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pPr defTabSz="914210"/>
            <a:r>
              <a:rPr lang="ru-RU" sz="1500" b="1" dirty="0">
                <a:solidFill>
                  <a:prstClr val="white"/>
                </a:solidFill>
              </a:rPr>
              <a:t>АО «Морской порт Санкт-Петербург»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90815" y="4219026"/>
            <a:ext cx="3725867" cy="343620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pPr defTabSz="914210"/>
            <a:r>
              <a:rPr lang="ru-RU" sz="1600" b="1" dirty="0">
                <a:solidFill>
                  <a:prstClr val="white"/>
                </a:solidFill>
              </a:rPr>
              <a:t>ГУП «Петербургский метрополитен»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50792" y="160338"/>
            <a:ext cx="2165135" cy="343620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pPr defTabSz="914210"/>
            <a:r>
              <a:rPr lang="ru-RU" sz="1600" b="1" dirty="0">
                <a:solidFill>
                  <a:prstClr val="white"/>
                </a:solidFill>
              </a:rPr>
              <a:t>Аэропорт «Пулково»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20199" y="4219026"/>
            <a:ext cx="3053625" cy="343620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pPr defTabSz="914210"/>
            <a:r>
              <a:rPr lang="ru-RU" sz="1600" b="1" dirty="0">
                <a:solidFill>
                  <a:prstClr val="white"/>
                </a:solidFill>
              </a:rPr>
              <a:t>Октябрьская железная дорога</a:t>
            </a:r>
          </a:p>
        </p:txBody>
      </p:sp>
    </p:spTree>
    <p:extLst>
      <p:ext uri="{BB962C8B-B14F-4D97-AF65-F5344CB8AC3E}">
        <p14:creationId xmlns:p14="http://schemas.microsoft.com/office/powerpoint/2010/main" val="156753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:\462146c96774ee32d32485761df6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47"/>
            <a:ext cx="9144000" cy="687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Михаил\Desktop\50133636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698">
            <a:off x="504066" y="399487"/>
            <a:ext cx="3749430" cy="2474453"/>
          </a:xfrm>
          <a:prstGeom prst="star32">
            <a:avLst>
              <a:gd name="adj" fmla="val 45935"/>
            </a:avLst>
          </a:prstGeom>
          <a:solidFill>
            <a:srgbClr val="FFFFFF">
              <a:shade val="85000"/>
            </a:srgbClr>
          </a:solidFill>
          <a:ln w="76200" cap="sq">
            <a:solidFill>
              <a:srgbClr val="231D1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4" descr="C:\Users\Михаил\Desktop\ND-lev_obuhovskoy-oborony-51_Nevsky-zavod_2-10-2003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962" y="2063761"/>
            <a:ext cx="3434597" cy="2575948"/>
          </a:xfrm>
          <a:prstGeom prst="star32">
            <a:avLst>
              <a:gd name="adj" fmla="val 43146"/>
            </a:avLst>
          </a:prstGeom>
          <a:solidFill>
            <a:srgbClr val="FFFFFF">
              <a:shade val="85000"/>
            </a:srgbClr>
          </a:solidFill>
          <a:ln w="76200" cap="sq">
            <a:solidFill>
              <a:srgbClr val="231D1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4" descr="C:\Users\Михаил\Desktop\Кировский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21" y="3859161"/>
            <a:ext cx="3600952" cy="2533823"/>
          </a:xfrm>
          <a:prstGeom prst="star32">
            <a:avLst>
              <a:gd name="adj" fmla="val 44110"/>
            </a:avLst>
          </a:prstGeom>
          <a:solidFill>
            <a:srgbClr val="FFFFFF">
              <a:shade val="85000"/>
            </a:srgbClr>
          </a:solidFill>
          <a:ln w="76200" cap="sq">
            <a:solidFill>
              <a:srgbClr val="231D1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3" descr="C:\Users\Михаил\Desktop\Завод-Калинина-765x5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8458">
            <a:off x="5302305" y="3865214"/>
            <a:ext cx="3543363" cy="2521712"/>
          </a:xfrm>
          <a:prstGeom prst="star32">
            <a:avLst>
              <a:gd name="adj" fmla="val 43371"/>
            </a:avLst>
          </a:prstGeom>
          <a:solidFill>
            <a:srgbClr val="FFFFFF">
              <a:shade val="85000"/>
            </a:srgbClr>
          </a:solidFill>
          <a:ln w="76200" cap="sq">
            <a:solidFill>
              <a:srgbClr val="231D1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3" name="Прямоугольник 12"/>
          <p:cNvSpPr/>
          <p:nvPr/>
        </p:nvSpPr>
        <p:spPr>
          <a:xfrm>
            <a:off x="1527713" y="6340058"/>
            <a:ext cx="2396215" cy="400110"/>
          </a:xfrm>
          <a:prstGeom prst="rect">
            <a:avLst/>
          </a:prstGeom>
          <a:solidFill>
            <a:schemeClr val="accent2"/>
          </a:solidFill>
          <a:ln>
            <a:solidFill>
              <a:srgbClr val="231D1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20" tIns="45711" rIns="91420" bIns="45711">
            <a:spAutoFit/>
          </a:bodyPr>
          <a:lstStyle/>
          <a:p>
            <a:pPr algn="ctr" defTabSz="914210"/>
            <a:r>
              <a:rPr lang="ru-RU" sz="2000" b="1" dirty="0">
                <a:solidFill>
                  <a:srgbClr val="002060"/>
                </a:solidFill>
              </a:rPr>
              <a:t>Кировский завод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71602" y="2924944"/>
            <a:ext cx="1944216" cy="400110"/>
          </a:xfrm>
          <a:prstGeom prst="rect">
            <a:avLst/>
          </a:prstGeom>
          <a:solidFill>
            <a:schemeClr val="accent2"/>
          </a:solidFill>
          <a:ln>
            <a:solidFill>
              <a:srgbClr val="231D1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20" tIns="45711" rIns="91420" bIns="45711">
            <a:spAutoFit/>
          </a:bodyPr>
          <a:lstStyle/>
          <a:p>
            <a:pPr algn="ctr" defTabSz="914210"/>
            <a:r>
              <a:rPr lang="ru-RU" sz="2000" b="1" dirty="0">
                <a:solidFill>
                  <a:srgbClr val="002060"/>
                </a:solidFill>
              </a:rPr>
              <a:t>Арсенал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588226" y="3100899"/>
            <a:ext cx="2281603" cy="400110"/>
          </a:xfrm>
          <a:prstGeom prst="rect">
            <a:avLst/>
          </a:prstGeom>
          <a:solidFill>
            <a:schemeClr val="accent2"/>
          </a:solidFill>
          <a:ln>
            <a:solidFill>
              <a:srgbClr val="231D1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20" tIns="45711" rIns="91420" bIns="45711">
            <a:spAutoFit/>
          </a:bodyPr>
          <a:lstStyle/>
          <a:p>
            <a:pPr algn="ctr" defTabSz="914210"/>
            <a:r>
              <a:rPr lang="ru-RU" sz="2000" b="1" dirty="0">
                <a:solidFill>
                  <a:srgbClr val="002060"/>
                </a:solidFill>
              </a:rPr>
              <a:t>Невский завод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732240" y="6125978"/>
            <a:ext cx="2346876" cy="707886"/>
          </a:xfrm>
          <a:prstGeom prst="rect">
            <a:avLst/>
          </a:prstGeom>
          <a:solidFill>
            <a:schemeClr val="accent2"/>
          </a:solidFill>
          <a:ln>
            <a:solidFill>
              <a:srgbClr val="231D1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20" tIns="45711" rIns="91420" bIns="45711">
            <a:spAutoFit/>
          </a:bodyPr>
          <a:lstStyle/>
          <a:p>
            <a:pPr algn="ctr" defTabSz="914210"/>
            <a:r>
              <a:rPr lang="ru-RU" sz="2000" b="1" dirty="0">
                <a:solidFill>
                  <a:srgbClr val="002060"/>
                </a:solidFill>
              </a:rPr>
              <a:t>Завод имени</a:t>
            </a:r>
          </a:p>
          <a:p>
            <a:pPr algn="ctr" defTabSz="914210"/>
            <a:r>
              <a:rPr lang="ru-RU" sz="2000" b="1" dirty="0">
                <a:solidFill>
                  <a:srgbClr val="002060"/>
                </a:solidFill>
              </a:rPr>
              <a:t> М.И. Калинина</a:t>
            </a:r>
          </a:p>
        </p:txBody>
      </p:sp>
      <p:pic>
        <p:nvPicPr>
          <p:cNvPr id="1026" name="Picture 2" descr="X:\Карповская И.В\центр содействия по трудоустройству\2016-17 учгод\акция неделя без турникетов апрель 2017г\отчет Звезда\DSC0663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3772">
            <a:off x="5392054" y="401641"/>
            <a:ext cx="3598299" cy="2021706"/>
          </a:xfrm>
          <a:prstGeom prst="star32">
            <a:avLst>
              <a:gd name="adj" fmla="val 42850"/>
            </a:avLst>
          </a:prstGeom>
          <a:noFill/>
          <a:ln w="76200">
            <a:solidFill>
              <a:srgbClr val="231D1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499994" y="148570"/>
            <a:ext cx="1944216" cy="400110"/>
          </a:xfrm>
          <a:prstGeom prst="rect">
            <a:avLst/>
          </a:prstGeom>
          <a:solidFill>
            <a:schemeClr val="accent2"/>
          </a:solidFill>
          <a:ln>
            <a:solidFill>
              <a:srgbClr val="231D1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20" tIns="45711" rIns="91420" bIns="45711">
            <a:spAutoFit/>
          </a:bodyPr>
          <a:lstStyle/>
          <a:p>
            <a:pPr algn="ctr" defTabSz="914210"/>
            <a:r>
              <a:rPr lang="ru-RU" sz="2000" b="1" dirty="0">
                <a:solidFill>
                  <a:srgbClr val="002060"/>
                </a:solidFill>
              </a:rPr>
              <a:t>НПК «Звезда»</a:t>
            </a:r>
          </a:p>
        </p:txBody>
      </p:sp>
    </p:spTree>
    <p:extLst>
      <p:ext uri="{BB962C8B-B14F-4D97-AF65-F5344CB8AC3E}">
        <p14:creationId xmlns:p14="http://schemas.microsoft.com/office/powerpoint/2010/main" val="70238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253" y="0"/>
            <a:ext cx="9145191" cy="6858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68" y="3712927"/>
            <a:ext cx="2582192" cy="290885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990" y="261391"/>
            <a:ext cx="2307125" cy="260284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360" y="3603963"/>
            <a:ext cx="2548715" cy="300687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665" y="1248052"/>
            <a:ext cx="3496322" cy="374768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3" descr="\\ds\Profiles\masters\Desktop\photo_49-5066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65" y="225735"/>
            <a:ext cx="2486298" cy="272687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\\ds\Profiles\masters\Desktop\downloa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267" y="292448"/>
            <a:ext cx="716705" cy="9556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kran.expert/wp-content/uploads/2014/12/33223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846" y="3591340"/>
            <a:ext cx="2183462" cy="10586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485" y="3723861"/>
            <a:ext cx="1932548" cy="10801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13" name="Picture 2" descr="https://im0-tub-ru.yandex.net/i?id=f4a3b528229ffcc4ea95e42aeec2253e-l&amp;n=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466" y="1117170"/>
            <a:ext cx="1775455" cy="10491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14" name="Picture 3" descr="\\ds\Profiles\masters\Desktop\download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643" y="330908"/>
            <a:ext cx="636503" cy="11366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95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Полюстрав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447" y="87620"/>
            <a:ext cx="4404985" cy="241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3" descr="Степа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59327" y="171155"/>
            <a:ext cx="4428000" cy="23284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Вен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4456030"/>
            <a:ext cx="4428000" cy="23282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3" descr="пискаревский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97761" y="4437114"/>
            <a:ext cx="4428000" cy="23284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3" descr="мясо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70281" y="2157894"/>
            <a:ext cx="5054959" cy="26921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1493231" y="1791405"/>
            <a:ext cx="2071509" cy="523210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pPr algn="ctr" defTabSz="914210"/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Завод Минеральных вод</a:t>
            </a:r>
          </a:p>
          <a:p>
            <a:pPr algn="ctr" defTabSz="914210"/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"Полюстрово"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38009" y="1880285"/>
            <a:ext cx="1881250" cy="523220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pPr algn="ctr" defTabSz="914210"/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Пивоваренный завод им. Степана Разина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44910" y="6207520"/>
            <a:ext cx="1368152" cy="523220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pPr algn="ctr" defTabSz="914210"/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Пивоваренный завод «Вена»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08898" y="6093298"/>
            <a:ext cx="1728192" cy="523220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pPr algn="ctr" defTabSz="914210"/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Пискаревский молочный завод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05108" y="4285698"/>
            <a:ext cx="2612648" cy="523220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pPr algn="ctr" defTabSz="914210"/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Мясоперерабатывающий завод №3</a:t>
            </a:r>
          </a:p>
        </p:txBody>
      </p:sp>
    </p:spTree>
    <p:extLst>
      <p:ext uri="{BB962C8B-B14F-4D97-AF65-F5344CB8AC3E}">
        <p14:creationId xmlns:p14="http://schemas.microsoft.com/office/powerpoint/2010/main" val="321943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Фотоконкурс\Коллаж3гориз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7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" descr="Стройматериалы Одинцова">
            <a:hlinkClick r:id="rId2"/>
          </p:cNvPr>
          <p:cNvPicPr/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ghtScreen/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" y="-377160"/>
            <a:ext cx="9137104" cy="7235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667" y="1"/>
            <a:ext cx="3096344" cy="19168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FFFF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" name="Picture 2" descr="C:\Users\Дима\Desktop\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6971" y="4232855"/>
            <a:ext cx="3131840" cy="22046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FFFF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08" y="3538338"/>
            <a:ext cx="1531975" cy="909064"/>
          </a:xfrm>
          <a:prstGeom prst="ellipse">
            <a:avLst/>
          </a:prstGeom>
          <a:ln w="38100">
            <a:solidFill>
              <a:srgbClr val="FFFF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244" y="2060848"/>
            <a:ext cx="3600400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FFFF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164" y="2241549"/>
            <a:ext cx="1912601" cy="16561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917" y="3992870"/>
            <a:ext cx="1946163" cy="1020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FFFF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6" name="Рисунок 15" descr="Общий вид на территорию завода"/>
          <p:cNvPicPr/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986" y="620687"/>
            <a:ext cx="3168351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FFFF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317" y="2060848"/>
            <a:ext cx="1436002" cy="864096"/>
          </a:xfrm>
          <a:prstGeom prst="ellipse">
            <a:avLst/>
          </a:prstGeom>
          <a:ln w="381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360" y="5369507"/>
            <a:ext cx="1732086" cy="10369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FFFF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TextBox 6"/>
          <p:cNvSpPr txBox="1"/>
          <p:nvPr/>
        </p:nvSpPr>
        <p:spPr>
          <a:xfrm>
            <a:off x="6948264" y="2420890"/>
            <a:ext cx="648072" cy="307777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pPr defTabSz="914210"/>
            <a:r>
              <a:rPr lang="ru-RU" sz="1400" b="1" dirty="0">
                <a:ln w="900" cmpd="sng">
                  <a:solidFill>
                    <a:prstClr val="white">
                      <a:alpha val="55000"/>
                    </a:prstClr>
                  </a:solidFill>
                  <a:prstDash val="solid"/>
                </a:ln>
                <a:solidFill>
                  <a:srgbClr val="00FFFF"/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</a:rPr>
              <a:t>Б Ц З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17703" y="1340768"/>
            <a:ext cx="4214615" cy="1938992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914210"/>
            <a:r>
              <a:rPr lang="ru-RU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Промышленность</a:t>
            </a:r>
          </a:p>
          <a:p>
            <a:pPr algn="ctr" defTabSz="914210"/>
            <a:r>
              <a:rPr lang="ru-RU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строительных</a:t>
            </a:r>
          </a:p>
          <a:p>
            <a:pPr algn="ctr" defTabSz="914210"/>
            <a:r>
              <a:rPr lang="ru-RU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материалов</a:t>
            </a:r>
          </a:p>
        </p:txBody>
      </p: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8" y="620687"/>
            <a:ext cx="2887216" cy="2107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FFFF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95736" y="404664"/>
            <a:ext cx="1440160" cy="720080"/>
          </a:xfrm>
          <a:prstGeom prst="ellipse">
            <a:avLst/>
          </a:prstGeom>
          <a:solidFill>
            <a:srgbClr val="00B0F0"/>
          </a:solidFill>
          <a:ln w="381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912" y="4232855"/>
            <a:ext cx="3268585" cy="21736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FFFF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5369504"/>
            <a:ext cx="1761382" cy="1017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FFFF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" name="Picture 2" descr="C:\Users\Дима\Desktop\ZMU_115366408149d3537f318029.91285072.jp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6647404" y="3646161"/>
            <a:ext cx="1537826" cy="827634"/>
          </a:xfrm>
          <a:prstGeom prst="ellipse">
            <a:avLst/>
          </a:prstGeom>
          <a:ln w="381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65465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2" y="23813"/>
            <a:ext cx="8486775" cy="799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050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1772816"/>
            <a:ext cx="610455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Карповская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Ирина Викторовна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Тел.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8 952 387 70 67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Эл.почта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i.v.a.08.05.67@mail.ru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458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928992" cy="611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Задание № 9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1. История этого предприятия началась 01 сентября 1926 г. Персонал насчитывает более 9800 человек.</a:t>
            </a:r>
            <a:r>
              <a:rPr lang="ru-RU" sz="1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Предприятие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стремится к обеспечению экологического равновесия в своей деятельности.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2. Полномасштабная работа этого предприятия началась 15 ноября 1955 года. В 2015 году предприятие вышло на 19-е место в мире по уровню загруженности.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3.</a:t>
            </a:r>
            <a:r>
              <a:rPr lang="ru-RU" sz="1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24 июня 1932 года — считается днём рождения этого предприятия. 8 февраля 1971 года. Предприятие было награждено орденом Октябрьской Революции.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4.</a:t>
            </a:r>
            <a:r>
              <a:rPr lang="ru-RU" sz="1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30 октября 1837 года считается, денем рождения этого предприятия. Много преобразований было у этого предприятия. 27 февраля 1923 года приказом № 1313 наркома Ф. Э. Дзержинского данное предприятие закрепило за собой и по сей день существующее название.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5. В 1703 году по указу Петра I на Заячьем острове началось строительство этого предприятия. В настоящее время это предприятие превратилось в большой холдинг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Ответы: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1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.______________________________________________________________________(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название предприятия, адрес)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2.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______________________________________________________________________(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название предприятия, адрес)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3.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_____________________________________________________________________(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название предприятия, адрес)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4.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______________________________________________________________________(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название предприятия, адрес)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5.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______________________________________________________________________(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название предприятия, адрес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)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_________________________________________(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вид промышленности (отрасли), объединяющий эти предприятия)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91090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84" y="332656"/>
            <a:ext cx="8402288" cy="63017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3019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DS\Public\Карповская И.В\центр содействия по трудоустройству\d2aFpAnriH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908719"/>
            <a:ext cx="4335946" cy="57812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825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DS\Public\Карповская И.В\центр содействия по трудоустройству\T3psls0OqK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" t="1385"/>
          <a:stretch/>
        </p:blipFill>
        <p:spPr bwMode="auto">
          <a:xfrm>
            <a:off x="2166823" y="116632"/>
            <a:ext cx="4871990" cy="65973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3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033" y="5181436"/>
            <a:ext cx="1563147" cy="158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8459308" y="1451278"/>
            <a:ext cx="680318" cy="5406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" y="0"/>
            <a:ext cx="681038" cy="6856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9" y="3838108"/>
            <a:ext cx="2046135" cy="2046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9" y="4182822"/>
            <a:ext cx="589610" cy="65512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6" y="3164270"/>
            <a:ext cx="563258" cy="7895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181" y="5114471"/>
            <a:ext cx="1853577" cy="16484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497" y="3681527"/>
            <a:ext cx="2027261" cy="1801306"/>
          </a:xfrm>
          <a:prstGeom prst="rect">
            <a:avLst/>
          </a:prstGeom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181" y="5181438"/>
            <a:ext cx="1313410" cy="158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49" r="7485"/>
          <a:stretch/>
        </p:blipFill>
        <p:spPr bwMode="auto">
          <a:xfrm>
            <a:off x="3734" y="75166"/>
            <a:ext cx="913247" cy="9257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71529" y="1989371"/>
            <a:ext cx="569002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</a:rPr>
              <a:t>Одним из решающих факторов, определяющих конкурентоспособность предприятия на рынке, является уровень его автоматизации. </a:t>
            </a:r>
          </a:p>
          <a:p>
            <a:r>
              <a:rPr lang="ru-RU" sz="1600" b="1" dirty="0" smtClean="0">
                <a:solidFill>
                  <a:prstClr val="black"/>
                </a:solidFill>
              </a:rPr>
              <a:t>Появление новых компаний, имеющих автоматизированные линии производства, и модернизация </a:t>
            </a:r>
            <a:r>
              <a:rPr lang="ru-RU" sz="1600" b="1" dirty="0">
                <a:solidFill>
                  <a:prstClr val="black"/>
                </a:solidFill>
              </a:rPr>
              <a:t>старейших предприятий отрасли </a:t>
            </a:r>
            <a:r>
              <a:rPr lang="ru-RU" sz="1600" b="1" dirty="0" smtClean="0">
                <a:solidFill>
                  <a:prstClr val="black"/>
                </a:solidFill>
              </a:rPr>
              <a:t>диктует повышение спроса на специалистов по специальностям: </a:t>
            </a:r>
            <a:endParaRPr lang="ru-RU" sz="1600" b="1" dirty="0">
              <a:solidFill>
                <a:prstClr val="black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539" y="5181435"/>
            <a:ext cx="2047188" cy="158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2" y="5380401"/>
            <a:ext cx="2326751" cy="1383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 descr="7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513" y="1193780"/>
            <a:ext cx="546076" cy="708610"/>
          </a:xfrm>
          <a:prstGeom prst="rect">
            <a:avLst/>
          </a:prstGeom>
        </p:spPr>
      </p:pic>
      <p:pic>
        <p:nvPicPr>
          <p:cNvPr id="25" name="Picture 9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9" y="2216654"/>
            <a:ext cx="563257" cy="618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370" y="1780777"/>
            <a:ext cx="7701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b="1" dirty="0" smtClean="0">
                <a:solidFill>
                  <a:prstClr val="black"/>
                </a:solidFill>
              </a:rPr>
              <a:t>Асфальтобетонный </a:t>
            </a:r>
            <a:r>
              <a:rPr lang="ru-RU" sz="800" b="1" dirty="0">
                <a:solidFill>
                  <a:prstClr val="black"/>
                </a:solidFill>
              </a:rPr>
              <a:t>завод №</a:t>
            </a:r>
            <a:r>
              <a:rPr lang="ru-RU" sz="800" b="1" dirty="0" smtClean="0">
                <a:solidFill>
                  <a:prstClr val="black"/>
                </a:solidFill>
              </a:rPr>
              <a:t>1</a:t>
            </a:r>
            <a:endParaRPr lang="ru-RU" sz="800" b="1" dirty="0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-133603" y="2848061"/>
            <a:ext cx="10310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800" b="1" dirty="0">
                <a:solidFill>
                  <a:prstClr val="black"/>
                </a:solidFill>
              </a:rPr>
              <a:t>Завод </a:t>
            </a:r>
            <a:endParaRPr lang="ru-RU" sz="800" b="1" dirty="0" smtClean="0">
              <a:solidFill>
                <a:prstClr val="black"/>
              </a:solidFill>
            </a:endParaRPr>
          </a:p>
          <a:p>
            <a:pPr algn="ctr"/>
            <a:r>
              <a:rPr lang="ru-RU" sz="800" b="1" dirty="0" smtClean="0">
                <a:solidFill>
                  <a:prstClr val="black"/>
                </a:solidFill>
              </a:rPr>
              <a:t>«Молодой ударник»</a:t>
            </a:r>
            <a:endParaRPr lang="ru-RU" sz="800" b="1" dirty="0">
              <a:solidFill>
                <a:prstClr val="black"/>
              </a:solidFill>
            </a:endParaRPr>
          </a:p>
        </p:txBody>
      </p:sp>
      <p:pic>
        <p:nvPicPr>
          <p:cNvPr id="1026" name="Picture 2" descr="C:\Users\Elena\OneDrive\Изображения\Снимки экрана\2017-09-09.pn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56" t="32730" r="37116" b="19657"/>
          <a:stretch/>
        </p:blipFill>
        <p:spPr bwMode="auto">
          <a:xfrm>
            <a:off x="6362220" y="53732"/>
            <a:ext cx="2761498" cy="378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48184" y="3842854"/>
            <a:ext cx="654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b="1" dirty="0" err="1" smtClean="0">
                <a:solidFill>
                  <a:prstClr val="black"/>
                </a:solidFill>
              </a:rPr>
              <a:t>Бабиновский</a:t>
            </a:r>
            <a:r>
              <a:rPr lang="ru-RU" sz="800" b="1" dirty="0" smtClean="0">
                <a:solidFill>
                  <a:prstClr val="black"/>
                </a:solidFill>
              </a:rPr>
              <a:t> </a:t>
            </a:r>
            <a:r>
              <a:rPr lang="ru-RU" sz="800" b="1" dirty="0">
                <a:solidFill>
                  <a:prstClr val="black"/>
                </a:solidFill>
              </a:rPr>
              <a:t>цементный завод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34321" y="1084826"/>
            <a:ext cx="53481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cmpd="sng">
                  <a:solidFill>
                    <a:prstClr val="black"/>
                  </a:solidFill>
                </a:ln>
                <a:solidFill>
                  <a:srgbClr val="FFC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12700" stA="48000" endA="300" endPos="55000" dir="5400000" sy="-90000" algn="bl" rotWithShape="0"/>
                </a:effectLst>
              </a:rPr>
              <a:t>Промышленность строительных материалов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900" y="67394"/>
            <a:ext cx="5517650" cy="993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Прямоугольник 45"/>
          <p:cNvSpPr/>
          <p:nvPr/>
        </p:nvSpPr>
        <p:spPr>
          <a:xfrm>
            <a:off x="2626238" y="3676776"/>
            <a:ext cx="46039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</a:rPr>
              <a:t>15.02.07. «Автоматизация технологических процессов и производств (по отраслям)» и</a:t>
            </a:r>
          </a:p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08.01.17</a:t>
            </a:r>
            <a:r>
              <a:rPr lang="ru-RU" sz="1600" b="1" dirty="0">
                <a:solidFill>
                  <a:prstClr val="black"/>
                </a:solidFill>
              </a:rPr>
              <a:t>. «Электромонтажник-наладчик»,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которым обучают </a:t>
            </a:r>
            <a:r>
              <a:rPr lang="ru-RU" sz="1600" b="1" dirty="0">
                <a:solidFill>
                  <a:prstClr val="black"/>
                </a:solidFill>
              </a:rPr>
              <a:t>в СПб ГБПОУ «</a:t>
            </a:r>
            <a:r>
              <a:rPr lang="ru-RU" sz="1600" b="1" dirty="0" smtClean="0">
                <a:solidFill>
                  <a:prstClr val="black"/>
                </a:solidFill>
              </a:rPr>
              <a:t>Колледж электроники </a:t>
            </a:r>
            <a:r>
              <a:rPr lang="ru-RU" sz="1600" b="1" dirty="0">
                <a:solidFill>
                  <a:prstClr val="black"/>
                </a:solidFill>
              </a:rPr>
              <a:t>и приборостроения».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1175148" y="3"/>
            <a:ext cx="1557338" cy="176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5" y="4861176"/>
            <a:ext cx="667941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868232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DS\Public\Карповская И.В\центр содействия по трудоустройству\Bd_ZpNv3yT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" t="19913" r="2597" b="37316"/>
          <a:stretch/>
        </p:blipFill>
        <p:spPr bwMode="auto">
          <a:xfrm>
            <a:off x="154378" y="1365662"/>
            <a:ext cx="8752115" cy="36475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595317"/>
      </p:ext>
    </p:extLst>
  </p:cSld>
  <p:clrMapOvr>
    <a:masterClrMapping/>
  </p:clrMapOvr>
  <p:transition spd="med" advClick="0" advTm="5000">
    <p:strips dir="r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phere">
          <a:fgClr>
            <a:srgbClr val="0070C0"/>
          </a:fgClr>
          <a:bgClr>
            <a:schemeClr val="tx2">
              <a:lumMod val="60000"/>
              <a:lumOff val="4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DS\Public\Карповская И.В\центр содействия по трудоустройству\NaWXrvy5I_Q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" t="4675" r="909" b="6839"/>
          <a:stretch/>
        </p:blipFill>
        <p:spPr bwMode="auto">
          <a:xfrm>
            <a:off x="167766" y="399697"/>
            <a:ext cx="8796722" cy="60175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969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S\Public\Карповская И.В\центр содействия по трудоустройству\Qf5_U_q7oG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2" t="4501" b="2684"/>
          <a:stretch/>
        </p:blipFill>
        <p:spPr bwMode="auto">
          <a:xfrm>
            <a:off x="167401" y="302887"/>
            <a:ext cx="8863490" cy="64030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757525"/>
      </p:ext>
    </p:extLst>
  </p:cSld>
  <p:clrMapOvr>
    <a:masterClrMapping/>
  </p:clrMapOvr>
  <p:transition/>
</p:sld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Презентация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лочное стекло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93B4CCAC-FD5A-4D59-B1AC-EAF45910B5A9}"/>
    </a:ext>
  </a:extLst>
</a:theme>
</file>

<file path=ppt/theme/theme1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4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6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Клен">
  <a:themeElements>
    <a:clrScheme name="Клен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Клен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7.xml><?xml version="1.0" encoding="utf-8"?>
<a:theme xmlns:a="http://schemas.openxmlformats.org/drawingml/2006/main" name="Открыт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ppt/theme/themeOverride1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3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4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408</Words>
  <Application>Microsoft Office PowerPoint</Application>
  <PresentationFormat>Экран (4:3)</PresentationFormat>
  <Paragraphs>63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18</vt:i4>
      </vt:variant>
      <vt:variant>
        <vt:lpstr>Заголовки слайдов</vt:lpstr>
      </vt:variant>
      <vt:variant>
        <vt:i4>19</vt:i4>
      </vt:variant>
    </vt:vector>
  </HeadingPairs>
  <TitlesOfParts>
    <vt:vector size="37" baseType="lpstr">
      <vt:lpstr>Тема Office</vt:lpstr>
      <vt:lpstr>1_Тема Office</vt:lpstr>
      <vt:lpstr>2_Тема Office</vt:lpstr>
      <vt:lpstr>3_Тема Office</vt:lpstr>
      <vt:lpstr>4_Тема Office</vt:lpstr>
      <vt:lpstr>Легкий дым</vt:lpstr>
      <vt:lpstr>Открытая</vt:lpstr>
      <vt:lpstr>Оформление по умолчанию</vt:lpstr>
      <vt:lpstr>Контур</vt:lpstr>
      <vt:lpstr>Презентация3</vt:lpstr>
      <vt:lpstr>Параллакс</vt:lpstr>
      <vt:lpstr>Трек</vt:lpstr>
      <vt:lpstr>5_Тема Office</vt:lpstr>
      <vt:lpstr>Модульная</vt:lpstr>
      <vt:lpstr>6_Тема Office</vt:lpstr>
      <vt:lpstr>Твердый переплет</vt:lpstr>
      <vt:lpstr>NewsPrint</vt:lpstr>
      <vt:lpstr>Клен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Викторовна Карповская</dc:creator>
  <cp:lastModifiedBy>Ирина Викторовна Карповская</cp:lastModifiedBy>
  <cp:revision>5</cp:revision>
  <dcterms:created xsi:type="dcterms:W3CDTF">2017-09-26T12:18:09Z</dcterms:created>
  <dcterms:modified xsi:type="dcterms:W3CDTF">2017-09-29T09:37:37Z</dcterms:modified>
</cp:coreProperties>
</file>