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60" r:id="rId1"/>
  </p:sldMasterIdLst>
  <p:notesMasterIdLst>
    <p:notesMasterId r:id="rId3"/>
  </p:notesMasterIdLst>
  <p:sldIdLst>
    <p:sldId id="863" r:id="rId2"/>
  </p:sldIdLst>
  <p:sldSz cx="9906000" cy="6858000" type="A4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120" userDrawn="1">
          <p15:clr>
            <a:srgbClr val="A4A3A4"/>
          </p15:clr>
        </p15:guide>
        <p15:guide id="3" orient="horz" pos="206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SR-User" initials="W" lastIdx="1" clrIdx="0">
    <p:extLst>
      <p:ext uri="{19B8F6BF-5375-455C-9EA6-DF929625EA0E}">
        <p15:presenceInfo xmlns:p15="http://schemas.microsoft.com/office/powerpoint/2012/main" userId="WSR-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43"/>
    <a:srgbClr val="EB4F1B"/>
    <a:srgbClr val="001547"/>
    <a:srgbClr val="001648"/>
    <a:srgbClr val="F1592A"/>
    <a:srgbClr val="F79646"/>
    <a:srgbClr val="92D050"/>
    <a:srgbClr val="E9EBF5"/>
    <a:srgbClr val="852D78"/>
    <a:srgbClr val="C62D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98" autoAdjust="0"/>
    <p:restoredTop sz="93875" autoAdjust="0"/>
  </p:normalViewPr>
  <p:slideViewPr>
    <p:cSldViewPr snapToGrid="0" snapToObjects="1" showGuides="1">
      <p:cViewPr varScale="1">
        <p:scale>
          <a:sx n="66" d="100"/>
          <a:sy n="66" d="100"/>
        </p:scale>
        <p:origin x="1052" y="40"/>
      </p:cViewPr>
      <p:guideLst>
        <p:guide pos="3120"/>
        <p:guide orient="horz" pos="2069"/>
      </p:guideLst>
    </p:cSldViewPr>
  </p:slideViewPr>
  <p:outlineViewPr>
    <p:cViewPr>
      <p:scale>
        <a:sx n="33" d="100"/>
        <a:sy n="33" d="100"/>
      </p:scale>
      <p:origin x="0" y="-6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8" d="100"/>
          <a:sy n="78" d="100"/>
        </p:scale>
        <p:origin x="3978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D12AC-FC56-E34E-B4D1-BCEECE1E2D3E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2B494-7F4B-734A-B89F-07BF9DDE59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74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"/>
          <a:stretch/>
        </p:blipFill>
        <p:spPr>
          <a:xfrm>
            <a:off x="1" y="-17929"/>
            <a:ext cx="9951686" cy="6893858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32683" y="2042714"/>
            <a:ext cx="4735286" cy="1224643"/>
          </a:xfrm>
        </p:spPr>
        <p:txBody>
          <a:bodyPr anchor="b">
            <a:noAutofit/>
          </a:bodyPr>
          <a:lstStyle>
            <a:lvl1pPr algn="l">
              <a:defRPr sz="4500" b="1" i="0" cap="all" baseline="0">
                <a:solidFill>
                  <a:srgbClr val="051647"/>
                </a:solidFill>
                <a:latin typeface="Futura PT Bold" charset="0"/>
                <a:ea typeface="Futura PT Bold" charset="0"/>
                <a:cs typeface="Futura PT Bold" charset="0"/>
              </a:defRPr>
            </a:lvl1pPr>
          </a:lstStyle>
          <a:p>
            <a:r>
              <a:rPr lang="ru-RU" dirty="0"/>
              <a:t>НАЗВАНИЕ ПРЕЗЕНТАЦИИ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232683" y="3497510"/>
            <a:ext cx="4735286" cy="8381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="1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  <a:lvl2pPr marL="342916" indent="0" algn="ctr">
              <a:buNone/>
              <a:defRPr sz="1500"/>
            </a:lvl2pPr>
            <a:lvl3pPr marL="685835" indent="0" algn="ctr">
              <a:buNone/>
              <a:defRPr sz="1350"/>
            </a:lvl3pPr>
            <a:lvl4pPr marL="1028752" indent="0" algn="ctr">
              <a:buNone/>
              <a:defRPr sz="1200"/>
            </a:lvl4pPr>
            <a:lvl5pPr marL="1371668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4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6457953" y="6245090"/>
            <a:ext cx="2608997" cy="29342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400" b="1" cap="all" baseline="0">
                <a:solidFill>
                  <a:srgbClr val="051647"/>
                </a:solidFill>
              </a:defRPr>
            </a:lvl1pPr>
            <a:lvl2pPr marL="342916" indent="0">
              <a:buNone/>
              <a:defRPr b="1"/>
            </a:lvl2pPr>
            <a:lvl3pPr marL="685835" indent="0">
              <a:buNone/>
              <a:defRPr b="1"/>
            </a:lvl3pPr>
            <a:lvl4pPr marL="1028752" indent="0">
              <a:buNone/>
              <a:defRPr b="1"/>
            </a:lvl4pPr>
            <a:lvl5pPr marL="1371668" indent="0">
              <a:buNone/>
              <a:defRPr b="1"/>
            </a:lvl5pPr>
          </a:lstStyle>
          <a:p>
            <a:pPr lvl="0"/>
            <a:r>
              <a:rPr lang="ru-RU" dirty="0"/>
              <a:t>ГОРОД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9076091" y="6245090"/>
            <a:ext cx="589945" cy="2934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cap="all" baseline="0">
                <a:solidFill>
                  <a:srgbClr val="F15A28"/>
                </a:solidFill>
              </a:defRPr>
            </a:lvl1pPr>
            <a:lvl2pPr marL="342916" indent="0">
              <a:buNone/>
              <a:defRPr b="1"/>
            </a:lvl2pPr>
            <a:lvl3pPr marL="685835" indent="0">
              <a:buNone/>
              <a:defRPr b="1"/>
            </a:lvl3pPr>
            <a:lvl4pPr marL="1028752" indent="0">
              <a:buNone/>
              <a:defRPr b="1"/>
            </a:lvl4pPr>
            <a:lvl5pPr marL="1371668" indent="0">
              <a:buNone/>
              <a:defRPr b="1"/>
            </a:lvl5pPr>
          </a:lstStyle>
          <a:p>
            <a:pPr lvl="0"/>
            <a:r>
              <a:rPr lang="ru-RU" dirty="0"/>
              <a:t>ГОД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15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-12033"/>
            <a:ext cx="9906000" cy="6877291"/>
          </a:xfrm>
          <a:prstGeom prst="rect">
            <a:avLst/>
          </a:prstGeom>
          <a:solidFill>
            <a:srgbClr val="0015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928" y="6400802"/>
            <a:ext cx="457200" cy="464457"/>
          </a:xfrm>
          <a:prstGeom prst="rect">
            <a:avLst/>
          </a:prstGeom>
          <a:solidFill>
            <a:srgbClr val="EB4F1B"/>
          </a:solidFill>
        </p:spPr>
        <p:txBody>
          <a:bodyPr vert="horz" lIns="91440" tIns="45720" rIns="91440" bIns="45720" rtlCol="0" anchor="ctr"/>
          <a:lstStyle>
            <a:lvl1pPr algn="ctr">
              <a:defRPr sz="1300" b="1" i="0">
                <a:solidFill>
                  <a:schemeClr val="bg1"/>
                </a:solidFill>
                <a:latin typeface="Futura PT Bold" charset="0"/>
                <a:ea typeface="Futura PT Bold" charset="0"/>
                <a:cs typeface="Futura PT Bold" charset="0"/>
              </a:defRPr>
            </a:lvl1pPr>
          </a:lstStyle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356" y="-12033"/>
            <a:ext cx="5047106" cy="6906129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32683" y="2042714"/>
            <a:ext cx="4735286" cy="1224643"/>
          </a:xfrm>
        </p:spPr>
        <p:txBody>
          <a:bodyPr anchor="b">
            <a:noAutofit/>
          </a:bodyPr>
          <a:lstStyle>
            <a:lvl1pPr algn="l">
              <a:defRPr sz="4000" b="1" i="0" cap="all" baseline="0">
                <a:solidFill>
                  <a:srgbClr val="EB4F1B"/>
                </a:solidFill>
                <a:latin typeface="Futura PT Bold" panose="020B0902020204020203" pitchFamily="34" charset="-52"/>
                <a:ea typeface="Futura PT Bold" panose="020B0902020204020203" pitchFamily="34" charset="-52"/>
                <a:cs typeface="Futura PT Bold" panose="020B0902020204020203" pitchFamily="34" charset="-52"/>
              </a:defRPr>
            </a:lvl1pPr>
          </a:lstStyle>
          <a:p>
            <a:r>
              <a:rPr lang="ru-RU" dirty="0"/>
              <a:t>НАЗВАНИЕ раздела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232683" y="3497510"/>
            <a:ext cx="4735286" cy="8381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>
                <a:solidFill>
                  <a:srgbClr val="E9EBF5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  <a:lvl2pPr marL="342916" indent="0" algn="ctr">
              <a:buNone/>
              <a:defRPr sz="1500"/>
            </a:lvl2pPr>
            <a:lvl3pPr marL="685835" indent="0" algn="ctr">
              <a:buNone/>
              <a:defRPr sz="1350"/>
            </a:lvl3pPr>
            <a:lvl4pPr marL="1028752" indent="0" algn="ctr">
              <a:buNone/>
              <a:defRPr sz="1200"/>
            </a:lvl4pPr>
            <a:lvl5pPr marL="1371668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4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85426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3"/>
          </p:nvPr>
        </p:nvSpPr>
        <p:spPr>
          <a:xfrm>
            <a:off x="215900" y="1414710"/>
            <a:ext cx="6230792" cy="3759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 b="1" i="0">
                <a:solidFill>
                  <a:srgbClr val="051647"/>
                </a:solidFill>
                <a:latin typeface="Futura PT Bold" charset="0"/>
                <a:ea typeface="Futura PT Bold" charset="0"/>
                <a:cs typeface="Futura PT Bold" charset="0"/>
              </a:defRPr>
            </a:lvl1pPr>
            <a:lvl2pPr marL="342916" indent="0" algn="ctr">
              <a:buNone/>
              <a:defRPr sz="1500"/>
            </a:lvl2pPr>
            <a:lvl3pPr marL="685835" indent="0" algn="ctr">
              <a:buNone/>
              <a:defRPr sz="1350"/>
            </a:lvl3pPr>
            <a:lvl4pPr marL="1028752" indent="0" algn="ctr">
              <a:buNone/>
              <a:defRPr sz="1200"/>
            </a:lvl4pPr>
            <a:lvl5pPr marL="1371668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4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215901" y="1921070"/>
            <a:ext cx="6230793" cy="41861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928" y="6400802"/>
            <a:ext cx="457200" cy="4644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 b="1" i="0">
                <a:solidFill>
                  <a:schemeClr val="bg1"/>
                </a:solidFill>
                <a:latin typeface="Futura PT Bold" charset="0"/>
                <a:ea typeface="Futura PT Bold" charset="0"/>
                <a:cs typeface="Futura PT Bold" charset="0"/>
              </a:defRPr>
            </a:lvl1pPr>
          </a:lstStyle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928" y="1169311"/>
            <a:ext cx="9906000" cy="5695948"/>
          </a:xfrm>
          <a:prstGeom prst="rect">
            <a:avLst/>
          </a:prstGeom>
          <a:solidFill>
            <a:srgbClr val="0015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01"/>
          <a:stretch/>
        </p:blipFill>
        <p:spPr>
          <a:xfrm>
            <a:off x="8413009" y="1168383"/>
            <a:ext cx="1078283" cy="526189"/>
          </a:xfrm>
          <a:prstGeom prst="rect">
            <a:avLst/>
          </a:prstGeom>
        </p:spPr>
      </p:pic>
      <p:pic>
        <p:nvPicPr>
          <p:cNvPr id="7" name="Pictur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93" t="93912" b="269"/>
          <a:stretch/>
        </p:blipFill>
        <p:spPr>
          <a:xfrm>
            <a:off x="7697128" y="6448425"/>
            <a:ext cx="2209799" cy="4000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solidFill>
            <a:srgbClr val="EB4F1B"/>
          </a:solidFill>
        </p:spPr>
        <p:txBody>
          <a:bodyPr/>
          <a:lstStyle/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285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00"/>
            <a:ext cx="9906000" cy="6876000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13"/>
          </p:nvPr>
        </p:nvSpPr>
        <p:spPr>
          <a:xfrm>
            <a:off x="215900" y="1414710"/>
            <a:ext cx="6230792" cy="3759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 b="1" i="0">
                <a:solidFill>
                  <a:srgbClr val="051647"/>
                </a:solidFill>
                <a:latin typeface="Futura PT Bold" charset="0"/>
                <a:ea typeface="Futura PT Bold" charset="0"/>
                <a:cs typeface="Futura PT Bold" charset="0"/>
              </a:defRPr>
            </a:lvl1pPr>
            <a:lvl2pPr marL="342916" indent="0" algn="ctr">
              <a:buNone/>
              <a:defRPr sz="1500"/>
            </a:lvl2pPr>
            <a:lvl3pPr marL="685835" indent="0" algn="ctr">
              <a:buNone/>
              <a:defRPr sz="1350"/>
            </a:lvl3pPr>
            <a:lvl4pPr marL="1028752" indent="0" algn="ctr">
              <a:buNone/>
              <a:defRPr sz="1200"/>
            </a:lvl4pPr>
            <a:lvl5pPr marL="1371668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4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215901" y="1921076"/>
            <a:ext cx="9305472" cy="1997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15901" y="4025648"/>
            <a:ext cx="4588329" cy="1997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4933043" y="4025648"/>
            <a:ext cx="4588329" cy="1997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928" y="6400802"/>
            <a:ext cx="457200" cy="4644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 b="1" i="0">
                <a:solidFill>
                  <a:schemeClr val="bg1"/>
                </a:solidFill>
                <a:latin typeface="Futura PT Bold" charset="0"/>
                <a:ea typeface="Futura PT Bold" charset="0"/>
                <a:cs typeface="Futura PT Bold" charset="0"/>
              </a:defRPr>
            </a:lvl1pPr>
          </a:lstStyle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Photo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3"/>
          </p:nvPr>
        </p:nvSpPr>
        <p:spPr>
          <a:xfrm>
            <a:off x="215900" y="1414710"/>
            <a:ext cx="6230792" cy="3759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 b="1" i="0">
                <a:solidFill>
                  <a:srgbClr val="051647"/>
                </a:solidFill>
                <a:latin typeface="Futura PT Bold" charset="0"/>
                <a:ea typeface="Futura PT Bold" charset="0"/>
                <a:cs typeface="Futura PT Bold" charset="0"/>
              </a:defRPr>
            </a:lvl1pPr>
            <a:lvl2pPr marL="342916" indent="0" algn="ctr">
              <a:buNone/>
              <a:defRPr sz="1500"/>
            </a:lvl2pPr>
            <a:lvl3pPr marL="685835" indent="0" algn="ctr">
              <a:buNone/>
              <a:defRPr sz="1350"/>
            </a:lvl3pPr>
            <a:lvl4pPr marL="1028752" indent="0" algn="ctr">
              <a:buNone/>
              <a:defRPr sz="1200"/>
            </a:lvl4pPr>
            <a:lvl5pPr marL="1371668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4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6529535" y="4859579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11"/>
          <p:cNvSpPr>
            <a:spLocks noGrp="1"/>
          </p:cNvSpPr>
          <p:nvPr>
            <p:ph type="pic" sz="quarter" idx="21"/>
          </p:nvPr>
        </p:nvSpPr>
        <p:spPr>
          <a:xfrm>
            <a:off x="6529535" y="3390321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 dirty="0"/>
          </a:p>
        </p:txBody>
      </p:sp>
      <p:sp>
        <p:nvSpPr>
          <p:cNvPr id="20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8071716" y="3390320"/>
            <a:ext cx="1450109" cy="29001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 dirty="0"/>
          </a:p>
        </p:txBody>
      </p:sp>
      <p:sp>
        <p:nvSpPr>
          <p:cNvPr id="22" name="Picture Placeholder 11"/>
          <p:cNvSpPr>
            <a:spLocks noGrp="1"/>
          </p:cNvSpPr>
          <p:nvPr>
            <p:ph type="pic" sz="quarter" idx="24"/>
          </p:nvPr>
        </p:nvSpPr>
        <p:spPr>
          <a:xfrm>
            <a:off x="6529534" y="1921075"/>
            <a:ext cx="2992293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215901" y="1921070"/>
            <a:ext cx="6230793" cy="436941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928" y="6400802"/>
            <a:ext cx="457200" cy="4644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 b="1" i="0">
                <a:solidFill>
                  <a:schemeClr val="bg1"/>
                </a:solidFill>
                <a:latin typeface="Futura PT Bold" charset="0"/>
                <a:ea typeface="Futura PT Bold" charset="0"/>
                <a:cs typeface="Futura PT Bold" charset="0"/>
              </a:defRPr>
            </a:lvl1pPr>
          </a:lstStyle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3"/>
          </p:nvPr>
        </p:nvSpPr>
        <p:spPr>
          <a:xfrm>
            <a:off x="215903" y="1414710"/>
            <a:ext cx="6240029" cy="3759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 b="1" i="0">
                <a:solidFill>
                  <a:srgbClr val="051647"/>
                </a:solidFill>
                <a:latin typeface="Futura PT Bold" charset="0"/>
                <a:ea typeface="Futura PT Bold" charset="0"/>
                <a:cs typeface="Futura PT Bold" charset="0"/>
              </a:defRPr>
            </a:lvl1pPr>
            <a:lvl2pPr marL="342916" indent="0" algn="ctr">
              <a:buNone/>
              <a:defRPr sz="1500"/>
            </a:lvl2pPr>
            <a:lvl3pPr marL="685835" indent="0" algn="ctr">
              <a:buNone/>
              <a:defRPr sz="1350"/>
            </a:lvl3pPr>
            <a:lvl4pPr marL="1028752" indent="0" algn="ctr">
              <a:buNone/>
              <a:defRPr sz="1200"/>
            </a:lvl4pPr>
            <a:lvl5pPr marL="1371668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4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215903" y="1903419"/>
            <a:ext cx="3146425" cy="2917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3445167" y="1903419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4978115" y="1903418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6529535" y="1903417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8071719" y="1903416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3445167" y="3390329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11"/>
          <p:cNvSpPr>
            <a:spLocks noGrp="1"/>
          </p:cNvSpPr>
          <p:nvPr>
            <p:ph type="pic" sz="quarter" idx="20"/>
          </p:nvPr>
        </p:nvSpPr>
        <p:spPr>
          <a:xfrm>
            <a:off x="4978115" y="3390322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11"/>
          <p:cNvSpPr>
            <a:spLocks noGrp="1"/>
          </p:cNvSpPr>
          <p:nvPr>
            <p:ph type="pic" sz="quarter" idx="21"/>
          </p:nvPr>
        </p:nvSpPr>
        <p:spPr>
          <a:xfrm>
            <a:off x="6529535" y="3390321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 dirty="0"/>
          </a:p>
        </p:txBody>
      </p:sp>
      <p:sp>
        <p:nvSpPr>
          <p:cNvPr id="20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8071719" y="3390321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 dirty="0"/>
          </a:p>
        </p:txBody>
      </p:sp>
      <p:sp>
        <p:nvSpPr>
          <p:cNvPr id="21" name="Picture Placeholder 11"/>
          <p:cNvSpPr>
            <a:spLocks noGrp="1"/>
          </p:cNvSpPr>
          <p:nvPr>
            <p:ph type="pic" sz="quarter" idx="23"/>
          </p:nvPr>
        </p:nvSpPr>
        <p:spPr>
          <a:xfrm>
            <a:off x="3445167" y="4904220"/>
            <a:ext cx="2992293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 dirty="0"/>
          </a:p>
        </p:txBody>
      </p:sp>
      <p:sp>
        <p:nvSpPr>
          <p:cNvPr id="22" name="Picture Placeholder 11"/>
          <p:cNvSpPr>
            <a:spLocks noGrp="1"/>
          </p:cNvSpPr>
          <p:nvPr>
            <p:ph type="pic" sz="quarter" idx="24"/>
          </p:nvPr>
        </p:nvSpPr>
        <p:spPr>
          <a:xfrm>
            <a:off x="6529534" y="4904220"/>
            <a:ext cx="2992293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 dirty="0"/>
          </a:p>
        </p:txBody>
      </p:sp>
      <p:sp>
        <p:nvSpPr>
          <p:cNvPr id="23" name="Picture Placeholder 11"/>
          <p:cNvSpPr>
            <a:spLocks noGrp="1"/>
          </p:cNvSpPr>
          <p:nvPr>
            <p:ph type="pic" sz="quarter" idx="25"/>
          </p:nvPr>
        </p:nvSpPr>
        <p:spPr>
          <a:xfrm>
            <a:off x="216508" y="4901515"/>
            <a:ext cx="3145818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 dirty="0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928" y="6400802"/>
            <a:ext cx="457200" cy="4644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 b="1" i="0">
                <a:solidFill>
                  <a:schemeClr val="bg1"/>
                </a:solidFill>
                <a:latin typeface="Futura PT Bold" charset="0"/>
                <a:ea typeface="Futura PT Bold" charset="0"/>
                <a:cs typeface="Futura PT Bold" charset="0"/>
              </a:defRPr>
            </a:lvl1pPr>
          </a:lstStyle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00"/>
            <a:ext cx="9906000" cy="6876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5901" y="266705"/>
            <a:ext cx="4292600" cy="7381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928" y="6400802"/>
            <a:ext cx="457200" cy="4644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 b="1" i="0">
                <a:solidFill>
                  <a:schemeClr val="bg1"/>
                </a:solidFill>
                <a:latin typeface="Futura PT Bold" charset="0"/>
                <a:ea typeface="Futura PT Bold" charset="0"/>
                <a:cs typeface="Futura PT Bold" charset="0"/>
              </a:defRPr>
            </a:lvl1pPr>
          </a:lstStyle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56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4" r:id="rId3"/>
    <p:sldLayoutId id="2147483678" r:id="rId4"/>
    <p:sldLayoutId id="2147483675" r:id="rId5"/>
    <p:sldLayoutId id="2147483673" r:id="rId6"/>
    <p:sldLayoutId id="2147483662" r:id="rId7"/>
  </p:sldLayoutIdLst>
  <p:hf hdr="0" ft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bg1"/>
          </a:solidFill>
          <a:latin typeface="Futura PT Bold" charset="0"/>
          <a:ea typeface="Futura PT Bold" charset="0"/>
          <a:cs typeface="Futura PT Bold" charset="0"/>
        </a:defRPr>
      </a:lvl1pPr>
    </p:titleStyle>
    <p:bodyStyle>
      <a:lvl1pPr marL="228612" indent="-228612" algn="l" defTabSz="914446" rtl="0" eaLnBrk="1" latinLnBrk="0" hangingPunct="1">
        <a:lnSpc>
          <a:spcPct val="90000"/>
        </a:lnSpc>
        <a:spcBef>
          <a:spcPts val="1000"/>
        </a:spcBef>
        <a:buFontTx/>
        <a:buBlip>
          <a:blip r:embed="rId10"/>
        </a:buBlip>
        <a:defRPr sz="1600" b="1" i="0" kern="1200">
          <a:solidFill>
            <a:srgbClr val="051647"/>
          </a:solidFill>
          <a:latin typeface="Futura PT Demi" charset="0"/>
          <a:ea typeface="Futura PT Demi" charset="0"/>
          <a:cs typeface="Futura PT Demi" charset="0"/>
        </a:defRPr>
      </a:lvl1pPr>
      <a:lvl2pPr marL="685835" indent="-228612" algn="l" defTabSz="914446" rtl="0" eaLnBrk="1" latinLnBrk="0" hangingPunct="1">
        <a:lnSpc>
          <a:spcPct val="90000"/>
        </a:lnSpc>
        <a:spcBef>
          <a:spcPts val="500"/>
        </a:spcBef>
        <a:buFontTx/>
        <a:buBlip>
          <a:blip r:embed="rId10"/>
        </a:buBlip>
        <a:defRPr sz="1600" b="1" i="0" kern="1200">
          <a:solidFill>
            <a:srgbClr val="051647"/>
          </a:solidFill>
          <a:latin typeface="Futura PT Demi" charset="0"/>
          <a:ea typeface="Futura PT Demi" charset="0"/>
          <a:cs typeface="Futura PT Demi" charset="0"/>
        </a:defRPr>
      </a:lvl2pPr>
      <a:lvl3pPr marL="1143057" indent="-228612" algn="l" defTabSz="914446" rtl="0" eaLnBrk="1" latinLnBrk="0" hangingPunct="1">
        <a:lnSpc>
          <a:spcPct val="90000"/>
        </a:lnSpc>
        <a:spcBef>
          <a:spcPts val="500"/>
        </a:spcBef>
        <a:buFontTx/>
        <a:buBlip>
          <a:blip r:embed="rId10"/>
        </a:buBlip>
        <a:defRPr sz="1600" b="1" i="0" kern="1200">
          <a:solidFill>
            <a:srgbClr val="051647"/>
          </a:solidFill>
          <a:latin typeface="Futura PT Demi" charset="0"/>
          <a:ea typeface="Futura PT Demi" charset="0"/>
          <a:cs typeface="Futura PT Demi" charset="0"/>
        </a:defRPr>
      </a:lvl3pPr>
      <a:lvl4pPr marL="1600280" indent="-228612" algn="l" defTabSz="914446" rtl="0" eaLnBrk="1" latinLnBrk="0" hangingPunct="1">
        <a:lnSpc>
          <a:spcPct val="90000"/>
        </a:lnSpc>
        <a:spcBef>
          <a:spcPts val="500"/>
        </a:spcBef>
        <a:buFontTx/>
        <a:buBlip>
          <a:blip r:embed="rId10"/>
        </a:buBlip>
        <a:defRPr sz="1600" b="1" i="0" kern="1200">
          <a:solidFill>
            <a:srgbClr val="051647"/>
          </a:solidFill>
          <a:latin typeface="Futura PT Demi" charset="0"/>
          <a:ea typeface="Futura PT Demi" charset="0"/>
          <a:cs typeface="Futura PT Demi" charset="0"/>
        </a:defRPr>
      </a:lvl4pPr>
      <a:lvl5pPr marL="2057504" indent="-228612" algn="l" defTabSz="914446" rtl="0" eaLnBrk="1" latinLnBrk="0" hangingPunct="1">
        <a:lnSpc>
          <a:spcPct val="90000"/>
        </a:lnSpc>
        <a:spcBef>
          <a:spcPts val="500"/>
        </a:spcBef>
        <a:buFontTx/>
        <a:buBlip>
          <a:blip r:embed="rId10"/>
        </a:buBlip>
        <a:defRPr sz="1600" b="1" i="0" kern="1200">
          <a:solidFill>
            <a:srgbClr val="051647"/>
          </a:solidFill>
          <a:latin typeface="Futura PT Demi" charset="0"/>
          <a:ea typeface="Futura PT Demi" charset="0"/>
          <a:cs typeface="Futura PT Demi" charset="0"/>
        </a:defRPr>
      </a:lvl5pPr>
      <a:lvl6pPr marL="2514726" indent="-228612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2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2" indent="-228612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2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8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2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2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2139" y="266705"/>
            <a:ext cx="8405469" cy="738189"/>
          </a:xfrm>
        </p:spPr>
        <p:txBody>
          <a:bodyPr anchor="ctr">
            <a:noAutofit/>
          </a:bodyPr>
          <a:lstStyle/>
          <a:p>
            <a:r>
              <a:rPr lang="ru-RU" sz="2800" dirty="0"/>
              <a:t>ПОДГОТОВКА К СТАРТУ ПРОГРАММ ОБУЧЕНИЯ</a:t>
            </a:r>
            <a:endParaRPr lang="ru-RU" sz="2800" dirty="0">
              <a:latin typeface="Futura PT Bold" panose="020B0902020204020203" pitchFamily="34" charset="-52"/>
              <a:cs typeface="Arial" panose="020B0604020202020204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165384-43C4-1941-868E-D66A291601DF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xmlns="" id="{00D7880A-9145-4143-88EC-C9E17D87B5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7672" y="1135726"/>
            <a:ext cx="9436093" cy="527470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smtClean="0">
                <a:solidFill>
                  <a:srgbClr val="EB4F1B"/>
                </a:solidFill>
                <a:latin typeface="Futura PT Medium" panose="020B0602020204020303" pitchFamily="34" charset="-52"/>
              </a:rPr>
              <a:t>Старт программ обучения – </a:t>
            </a:r>
            <a:r>
              <a:rPr lang="ru-RU" sz="2400" u="sng" dirty="0" smtClean="0">
                <a:solidFill>
                  <a:srgbClr val="EB4F1B"/>
                </a:solidFill>
                <a:latin typeface="Futura PT Medium" panose="020B0602020204020303" pitchFamily="34" charset="-52"/>
              </a:rPr>
              <a:t>АПРЕЛЬ 2021</a:t>
            </a:r>
          </a:p>
          <a:p>
            <a:pPr marL="0" indent="0" algn="just">
              <a:buNone/>
            </a:pPr>
            <a:r>
              <a:rPr lang="ru-RU" sz="1800" b="0" dirty="0" smtClean="0">
                <a:solidFill>
                  <a:srgbClr val="006D43"/>
                </a:solidFill>
                <a:latin typeface="Futura PT Medium" panose="020B0602020204020303" pitchFamily="34" charset="-52"/>
              </a:rPr>
              <a:t>С целью содействия занятости планируется до 01.06.2021г. направить на обучение максимальное количество граждан в рамках выделенной квоты</a:t>
            </a:r>
            <a:endParaRPr lang="ru-RU" sz="1800" u="sng" dirty="0">
              <a:solidFill>
                <a:srgbClr val="002060"/>
              </a:solidFill>
              <a:latin typeface="Futura PT Medium" panose="020B0602020204020303" pitchFamily="34" charset="-52"/>
            </a:endParaRPr>
          </a:p>
          <a:p>
            <a:pPr marL="0" indent="0" algn="just">
              <a:buNone/>
            </a:pPr>
            <a:r>
              <a:rPr lang="ru-RU" sz="1800" u="sng" dirty="0" smtClean="0">
                <a:solidFill>
                  <a:srgbClr val="002060"/>
                </a:solidFill>
                <a:latin typeface="Futura PT Medium" panose="020B0602020204020303" pitchFamily="34" charset="-52"/>
              </a:rPr>
              <a:t>Что могут сделать центры обучения для старта: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800" b="0" dirty="0" smtClean="0">
                <a:solidFill>
                  <a:srgbClr val="002060"/>
                </a:solidFill>
                <a:latin typeface="Futura PT Medium" panose="020B0602020204020303" pitchFamily="34" charset="-52"/>
              </a:rPr>
              <a:t>Взаимодействие </a:t>
            </a:r>
            <a:r>
              <a:rPr lang="ru-RU" sz="1800" dirty="0" smtClean="0">
                <a:solidFill>
                  <a:srgbClr val="006D43"/>
                </a:solidFill>
                <a:latin typeface="Futura PT Medium" panose="020B0602020204020303" pitchFamily="34" charset="-52"/>
              </a:rPr>
              <a:t>с региональными операторами </a:t>
            </a:r>
            <a:r>
              <a:rPr lang="ru-RU" sz="1800" b="0" dirty="0" smtClean="0">
                <a:solidFill>
                  <a:srgbClr val="002060"/>
                </a:solidFill>
                <a:latin typeface="Futura PT Medium" panose="020B0602020204020303" pitchFamily="34" charset="-52"/>
              </a:rPr>
              <a:t>по вопросам получения квоты и заключения договоров на обучение отдельных категорий граждан - </a:t>
            </a:r>
            <a:r>
              <a:rPr lang="ru-RU" sz="1800" b="0" i="1" dirty="0" smtClean="0">
                <a:solidFill>
                  <a:srgbClr val="002060"/>
                </a:solidFill>
                <a:latin typeface="Futura PT Medium" panose="020B0602020204020303" pitchFamily="34" charset="-52"/>
              </a:rPr>
              <a:t>сведения о региональных операторах будут направлены дополнительно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800" b="0" dirty="0" smtClean="0">
                <a:solidFill>
                  <a:srgbClr val="002060"/>
                </a:solidFill>
                <a:latin typeface="Futura PT Medium" panose="020B0602020204020303" pitchFamily="34" charset="-52"/>
              </a:rPr>
              <a:t>Взаимодействие </a:t>
            </a:r>
            <a:r>
              <a:rPr lang="ru-RU" sz="1800" dirty="0" smtClean="0">
                <a:solidFill>
                  <a:srgbClr val="006D43"/>
                </a:solidFill>
                <a:latin typeface="Futura PT Medium" panose="020B0602020204020303" pitchFamily="34" charset="-52"/>
              </a:rPr>
              <a:t>с территориальными центрами занятости населения </a:t>
            </a:r>
            <a:r>
              <a:rPr lang="ru-RU" sz="1800" b="0" dirty="0" smtClean="0">
                <a:solidFill>
                  <a:srgbClr val="002060"/>
                </a:solidFill>
                <a:latin typeface="Futura PT Medium" panose="020B0602020204020303" pitchFamily="34" charset="-52"/>
              </a:rPr>
              <a:t>по вопросам направления на обучение безработных граждан</a:t>
            </a:r>
            <a:endParaRPr lang="ru-RU" sz="1800" b="0" dirty="0">
              <a:solidFill>
                <a:srgbClr val="002060"/>
              </a:solidFill>
              <a:latin typeface="Futura PT Medium" panose="020B0602020204020303" pitchFamily="34" charset="-52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800" b="0" dirty="0" smtClean="0">
                <a:solidFill>
                  <a:srgbClr val="002060"/>
                </a:solidFill>
                <a:latin typeface="Futura PT Medium" panose="020B0602020204020303" pitchFamily="34" charset="-52"/>
              </a:rPr>
              <a:t>Взаимодействие </a:t>
            </a:r>
            <a:r>
              <a:rPr lang="ru-RU" sz="1800" dirty="0" smtClean="0">
                <a:solidFill>
                  <a:srgbClr val="006D43"/>
                </a:solidFill>
                <a:latin typeface="Futura PT Medium" panose="020B0602020204020303" pitchFamily="34" charset="-52"/>
              </a:rPr>
              <a:t>с работодателями </a:t>
            </a:r>
            <a:r>
              <a:rPr lang="ru-RU" sz="1800" b="0" dirty="0" smtClean="0">
                <a:solidFill>
                  <a:srgbClr val="002060"/>
                </a:solidFill>
                <a:latin typeface="Futura PT Medium" panose="020B0602020204020303" pitchFamily="34" charset="-52"/>
              </a:rPr>
              <a:t>по вопросам заключения трехсторонних договоров на обучение граждан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800" b="0" dirty="0" smtClean="0">
                <a:solidFill>
                  <a:srgbClr val="002060"/>
                </a:solidFill>
                <a:latin typeface="Futura PT Medium" panose="020B0602020204020303" pitchFamily="34" charset="-52"/>
              </a:rPr>
              <a:t>Информирование </a:t>
            </a:r>
            <a:r>
              <a:rPr lang="ru-RU" sz="1800" dirty="0" smtClean="0">
                <a:solidFill>
                  <a:srgbClr val="006D43"/>
                </a:solidFill>
                <a:latin typeface="Futura PT Medium" panose="020B0602020204020303" pitchFamily="34" charset="-52"/>
              </a:rPr>
              <a:t>граждан</a:t>
            </a:r>
            <a:r>
              <a:rPr lang="ru-RU" sz="1800" b="0" dirty="0" smtClean="0">
                <a:solidFill>
                  <a:srgbClr val="002060"/>
                </a:solidFill>
                <a:latin typeface="Futura PT Medium" panose="020B0602020204020303" pitchFamily="34" charset="-52"/>
              </a:rPr>
              <a:t> о возможностях профессионального обучения и дополнительного профессионального образования в рамках федерального проекта «Содействие занятости» (включая информирование ранее </a:t>
            </a:r>
            <a:r>
              <a:rPr lang="ru-RU" sz="1800" dirty="0" smtClean="0">
                <a:solidFill>
                  <a:srgbClr val="006D43"/>
                </a:solidFill>
                <a:latin typeface="Futura PT Medium" panose="020B0602020204020303" pitchFamily="34" charset="-52"/>
              </a:rPr>
              <a:t>записавшихся в резерв </a:t>
            </a:r>
            <a:r>
              <a:rPr lang="ru-RU" sz="1800" b="0" dirty="0" smtClean="0">
                <a:solidFill>
                  <a:srgbClr val="002060"/>
                </a:solidFill>
                <a:latin typeface="Futura PT Medium" panose="020B0602020204020303" pitchFamily="34" charset="-52"/>
              </a:rPr>
              <a:t>на обучение граждан)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800" b="0" dirty="0" smtClean="0">
                <a:solidFill>
                  <a:srgbClr val="002060"/>
                </a:solidFill>
                <a:latin typeface="Futura PT Medium" panose="020B0602020204020303" pitchFamily="34" charset="-52"/>
              </a:rPr>
              <a:t>Подготовка </a:t>
            </a:r>
            <a:r>
              <a:rPr lang="ru-RU" sz="1800" dirty="0" smtClean="0">
                <a:solidFill>
                  <a:srgbClr val="006D43"/>
                </a:solidFill>
                <a:latin typeface="Futura PT Medium" panose="020B0602020204020303" pitchFamily="34" charset="-52"/>
              </a:rPr>
              <a:t>к реализации программ </a:t>
            </a:r>
            <a:r>
              <a:rPr lang="ru-RU" sz="1800" b="0" dirty="0" smtClean="0">
                <a:solidFill>
                  <a:srgbClr val="002060"/>
                </a:solidFill>
                <a:latin typeface="Futura PT Medium" panose="020B0602020204020303" pitchFamily="34" charset="-52"/>
              </a:rPr>
              <a:t>(ознакомление с программами из Банка эталонных программ, планирование графиков и ресурсов для обучения, подготовка к проведению ДЭ, локальные нормативные акты по вопросам организации обучения и др.)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ru-RU" sz="1800" b="0" dirty="0">
              <a:solidFill>
                <a:srgbClr val="002060"/>
              </a:solidFill>
              <a:latin typeface="Futura PT Medium" panose="020B0602020204020303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016531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25433</TotalTime>
  <Words>150</Words>
  <Application>Microsoft Office PowerPoint</Application>
  <PresentationFormat>Лист A4 (210x297 мм)</PresentationFormat>
  <Paragraphs>10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Arial</vt:lpstr>
      <vt:lpstr>Calibri</vt:lpstr>
      <vt:lpstr>Futura PT Bold</vt:lpstr>
      <vt:lpstr>Futura PT Demi</vt:lpstr>
      <vt:lpstr>Futura PT Medium</vt:lpstr>
      <vt:lpstr>Wingdings</vt:lpstr>
      <vt:lpstr>Office Theme</vt:lpstr>
      <vt:lpstr>ПОДГОТОВКА К СТАРТУ ПРОГРАММ ОБУЧЕНИЯ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Дмитрий Бельский</dc:creator>
  <cp:lastModifiedBy>Hewlett-Packard Company</cp:lastModifiedBy>
  <cp:revision>1377</cp:revision>
  <cp:lastPrinted>2017-05-29T14:53:08Z</cp:lastPrinted>
  <dcterms:created xsi:type="dcterms:W3CDTF">2017-04-13T09:25:01Z</dcterms:created>
  <dcterms:modified xsi:type="dcterms:W3CDTF">2021-03-26T13:01:49Z</dcterms:modified>
</cp:coreProperties>
</file>