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3" r:id="rId5"/>
    <p:sldId id="269" r:id="rId6"/>
    <p:sldId id="268" r:id="rId7"/>
    <p:sldId id="271" r:id="rId8"/>
    <p:sldId id="272" r:id="rId9"/>
    <p:sldId id="267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19D4A3-ADE5-4CB7-8CA9-81C61BD0EB69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DE458F-9A8A-4DBC-8E46-D9DA3E682333}">
      <dgm:prSet phldrT="[Текст]" custT="1"/>
      <dgm:spPr/>
      <dgm:t>
        <a:bodyPr/>
        <a:lstStyle/>
        <a:p>
          <a:pPr algn="ctr"/>
          <a:r>
            <a:rPr lang="ru-RU" sz="1200" b="1" dirty="0">
              <a:latin typeface="Century Schoolbook" panose="02040604050505020304" pitchFamily="18" charset="0"/>
            </a:rPr>
            <a:t>ЛУННАЯ СОНАТА</a:t>
          </a:r>
        </a:p>
      </dgm:t>
    </dgm:pt>
    <dgm:pt modelId="{FAA4C4E2-F171-48DD-9A50-18428EE43942}" type="parTrans" cxnId="{1F887189-839E-4AF1-9FB8-4CE33E493704}">
      <dgm:prSet/>
      <dgm:spPr/>
      <dgm:t>
        <a:bodyPr/>
        <a:lstStyle/>
        <a:p>
          <a:endParaRPr lang="ru-RU"/>
        </a:p>
      </dgm:t>
    </dgm:pt>
    <dgm:pt modelId="{8B02BAD2-78E4-4EA6-8113-78EF18D9D4CE}" type="sibTrans" cxnId="{1F887189-839E-4AF1-9FB8-4CE33E493704}">
      <dgm:prSet/>
      <dgm:spPr/>
      <dgm:t>
        <a:bodyPr/>
        <a:lstStyle/>
        <a:p>
          <a:endParaRPr lang="ru-RU"/>
        </a:p>
      </dgm:t>
    </dgm:pt>
    <dgm:pt modelId="{21A3F012-6B92-4B01-B2F1-175AC11FEFCF}">
      <dgm:prSet custT="1"/>
      <dgm:spPr/>
      <dgm:t>
        <a:bodyPr/>
        <a:lstStyle/>
        <a:p>
          <a:pPr algn="ctr"/>
          <a:r>
            <a:rPr lang="ru-RU" sz="1200" b="1" dirty="0">
              <a:latin typeface="Century Schoolbook" panose="02040604050505020304" pitchFamily="18" charset="0"/>
            </a:rPr>
            <a:t>АЛЕКСАНДР БЕНУА</a:t>
          </a:r>
        </a:p>
      </dgm:t>
    </dgm:pt>
    <dgm:pt modelId="{730B11CF-C8B6-4197-BDC9-12B676477D4C}" type="parTrans" cxnId="{827D4F1C-D68D-4A30-BCF3-DE17EF67E85D}">
      <dgm:prSet/>
      <dgm:spPr/>
      <dgm:t>
        <a:bodyPr/>
        <a:lstStyle/>
        <a:p>
          <a:endParaRPr lang="ru-RU"/>
        </a:p>
      </dgm:t>
    </dgm:pt>
    <dgm:pt modelId="{B9F0A425-F6A5-4EAC-8DCA-1FEEF18A21FB}" type="sibTrans" cxnId="{827D4F1C-D68D-4A30-BCF3-DE17EF67E85D}">
      <dgm:prSet/>
      <dgm:spPr/>
      <dgm:t>
        <a:bodyPr/>
        <a:lstStyle/>
        <a:p>
          <a:endParaRPr lang="ru-RU"/>
        </a:p>
      </dgm:t>
    </dgm:pt>
    <dgm:pt modelId="{39488337-611B-4AB1-9F02-76733A1EB186}">
      <dgm:prSet custT="1"/>
      <dgm:spPr/>
      <dgm:t>
        <a:bodyPr/>
        <a:lstStyle/>
        <a:p>
          <a:pPr algn="ctr"/>
          <a:r>
            <a:rPr lang="ru-RU" sz="1200" b="1" dirty="0">
              <a:latin typeface="Century Schoolbook" panose="02040604050505020304" pitchFamily="18" charset="0"/>
            </a:rPr>
            <a:t>ЛЕБЕДИНОЕ ОЗЕРО</a:t>
          </a:r>
        </a:p>
      </dgm:t>
    </dgm:pt>
    <dgm:pt modelId="{34D9D764-A0AC-4394-9AB1-871492D9522A}" type="parTrans" cxnId="{E649964C-5977-44E3-983E-4B389E2EC021}">
      <dgm:prSet/>
      <dgm:spPr/>
      <dgm:t>
        <a:bodyPr/>
        <a:lstStyle/>
        <a:p>
          <a:endParaRPr lang="ru-RU"/>
        </a:p>
      </dgm:t>
    </dgm:pt>
    <dgm:pt modelId="{F69F22E3-BB53-4EBB-9562-011476DE3C59}" type="sibTrans" cxnId="{E649964C-5977-44E3-983E-4B389E2EC021}">
      <dgm:prSet/>
      <dgm:spPr/>
      <dgm:t>
        <a:bodyPr/>
        <a:lstStyle/>
        <a:p>
          <a:endParaRPr lang="ru-RU"/>
        </a:p>
      </dgm:t>
    </dgm:pt>
    <dgm:pt modelId="{CA9CE44C-A96F-460E-BBBB-55E543AD1B0E}">
      <dgm:prSet custT="1"/>
      <dgm:spPr/>
      <dgm:t>
        <a:bodyPr/>
        <a:lstStyle/>
        <a:p>
          <a:pPr algn="ctr"/>
          <a:r>
            <a:rPr lang="ru-RU" sz="1200" b="1" dirty="0">
              <a:latin typeface="Century Schoolbook" panose="02040604050505020304" pitchFamily="18" charset="0"/>
            </a:rPr>
            <a:t>Н.А.НЕКРАСОВ</a:t>
          </a:r>
        </a:p>
      </dgm:t>
    </dgm:pt>
    <dgm:pt modelId="{C8AA18B8-E0C8-4A49-8056-E32D523DEFD5}" type="parTrans" cxnId="{0EF9B692-1C22-4C39-A694-FB6E4AF082E8}">
      <dgm:prSet/>
      <dgm:spPr/>
      <dgm:t>
        <a:bodyPr/>
        <a:lstStyle/>
        <a:p>
          <a:endParaRPr lang="ru-RU"/>
        </a:p>
      </dgm:t>
    </dgm:pt>
    <dgm:pt modelId="{436D557D-CE1F-4C14-AF08-559119B5B173}" type="sibTrans" cxnId="{0EF9B692-1C22-4C39-A694-FB6E4AF082E8}">
      <dgm:prSet/>
      <dgm:spPr/>
      <dgm:t>
        <a:bodyPr/>
        <a:lstStyle/>
        <a:p>
          <a:endParaRPr lang="ru-RU"/>
        </a:p>
      </dgm:t>
    </dgm:pt>
    <dgm:pt modelId="{8DF57AFD-4B5C-4390-B813-71CE86F6FDB1}">
      <dgm:prSet custT="1"/>
      <dgm:spPr/>
      <dgm:t>
        <a:bodyPr/>
        <a:lstStyle/>
        <a:p>
          <a:r>
            <a:rPr lang="ru-RU" sz="1200" b="1" dirty="0">
              <a:latin typeface="Century Schoolbook" panose="02040604050505020304" pitchFamily="18" charset="0"/>
            </a:rPr>
            <a:t>СЕВЕРНАЯ СКАЗКА</a:t>
          </a:r>
        </a:p>
      </dgm:t>
    </dgm:pt>
    <dgm:pt modelId="{9541BC8E-F757-4748-A177-423F2B5507D2}" type="parTrans" cxnId="{8ED4AA35-157A-472F-853F-207DF63E1206}">
      <dgm:prSet/>
      <dgm:spPr/>
      <dgm:t>
        <a:bodyPr/>
        <a:lstStyle/>
        <a:p>
          <a:endParaRPr lang="ru-RU"/>
        </a:p>
      </dgm:t>
    </dgm:pt>
    <dgm:pt modelId="{F015A4AA-C149-458F-8103-EA0FA61CDF54}" type="sibTrans" cxnId="{8ED4AA35-157A-472F-853F-207DF63E1206}">
      <dgm:prSet/>
      <dgm:spPr/>
      <dgm:t>
        <a:bodyPr/>
        <a:lstStyle/>
        <a:p>
          <a:endParaRPr lang="ru-RU"/>
        </a:p>
      </dgm:t>
    </dgm:pt>
    <dgm:pt modelId="{12663D3A-A90B-4C58-A6A2-0D7BFA90939C}">
      <dgm:prSet custT="1"/>
      <dgm:spPr/>
      <dgm:t>
        <a:bodyPr/>
        <a:lstStyle/>
        <a:p>
          <a:pPr algn="ctr"/>
          <a:r>
            <a:rPr lang="ru-RU" sz="1200" b="1" dirty="0">
              <a:latin typeface="Century Schoolbook" panose="02040604050505020304" pitchFamily="18" charset="0"/>
            </a:rPr>
            <a:t>ДМИТРИЙ ФУРМАНОВ</a:t>
          </a:r>
        </a:p>
      </dgm:t>
    </dgm:pt>
    <dgm:pt modelId="{C1882452-E0B4-4F11-9790-9893587D66C6}" type="parTrans" cxnId="{723121AD-5B50-42C7-9ACA-49024611A00C}">
      <dgm:prSet/>
      <dgm:spPr/>
      <dgm:t>
        <a:bodyPr/>
        <a:lstStyle/>
        <a:p>
          <a:endParaRPr lang="ru-RU"/>
        </a:p>
      </dgm:t>
    </dgm:pt>
    <dgm:pt modelId="{6B91EE15-0CBB-4C9B-9A30-F3B2CD23A485}" type="sibTrans" cxnId="{723121AD-5B50-42C7-9ACA-49024611A00C}">
      <dgm:prSet/>
      <dgm:spPr/>
      <dgm:t>
        <a:bodyPr/>
        <a:lstStyle/>
        <a:p>
          <a:endParaRPr lang="ru-RU"/>
        </a:p>
      </dgm:t>
    </dgm:pt>
    <dgm:pt modelId="{991BC09C-D05D-4B3A-9BE7-11CD76618346}" type="pres">
      <dgm:prSet presAssocID="{2619D4A3-ADE5-4CB7-8CA9-81C61BD0EB69}" presName="Name0" presStyleCnt="0">
        <dgm:presLayoutVars>
          <dgm:chMax/>
          <dgm:chPref/>
          <dgm:dir/>
          <dgm:animLvl val="lvl"/>
        </dgm:presLayoutVars>
      </dgm:prSet>
      <dgm:spPr/>
    </dgm:pt>
    <dgm:pt modelId="{654FA8B1-A23E-47C4-B6B7-5979D8E249D2}" type="pres">
      <dgm:prSet presAssocID="{03DE458F-9A8A-4DBC-8E46-D9DA3E682333}" presName="composite" presStyleCnt="0"/>
      <dgm:spPr/>
    </dgm:pt>
    <dgm:pt modelId="{80A6BD17-1C65-4DB6-96AD-0200AFCEAFB4}" type="pres">
      <dgm:prSet presAssocID="{03DE458F-9A8A-4DBC-8E46-D9DA3E682333}" presName="ParentAccentShape" presStyleLbl="trBgShp" presStyleIdx="0" presStyleCnt="6"/>
      <dgm:spPr/>
    </dgm:pt>
    <dgm:pt modelId="{324A8C33-974D-4C2E-8961-D1A4B2801DE9}" type="pres">
      <dgm:prSet presAssocID="{03DE458F-9A8A-4DBC-8E46-D9DA3E682333}" presName="ParentText" presStyleLbl="revTx" presStyleIdx="0" presStyleCnt="12">
        <dgm:presLayoutVars>
          <dgm:chMax val="1"/>
          <dgm:chPref val="1"/>
          <dgm:bulletEnabled val="1"/>
        </dgm:presLayoutVars>
      </dgm:prSet>
      <dgm:spPr/>
    </dgm:pt>
    <dgm:pt modelId="{D2743CEB-6063-4169-832F-1653556DAB22}" type="pres">
      <dgm:prSet presAssocID="{03DE458F-9A8A-4DBC-8E46-D9DA3E682333}" presName="ChildText" presStyleLbl="revTx" presStyleIdx="1" presStyleCnt="12">
        <dgm:presLayoutVars>
          <dgm:chMax val="0"/>
          <dgm:chPref val="0"/>
        </dgm:presLayoutVars>
      </dgm:prSet>
      <dgm:spPr/>
    </dgm:pt>
    <dgm:pt modelId="{CEA2A5C8-79F8-4692-9B07-2CB92593CF6A}" type="pres">
      <dgm:prSet presAssocID="{03DE458F-9A8A-4DBC-8E46-D9DA3E682333}" presName="ChildAccentShape" presStyleLbl="trBgShp" presStyleIdx="0" presStyleCnt="6"/>
      <dgm:spPr/>
    </dgm:pt>
    <dgm:pt modelId="{A7F398B6-38D6-4000-A2B4-7195DC6DE36C}" type="pres">
      <dgm:prSet presAssocID="{03DE458F-9A8A-4DBC-8E46-D9DA3E682333}" presName="Image" presStyleLbl="align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11A6F877-9D4E-4740-B641-043A6A9F0AFB}" type="pres">
      <dgm:prSet presAssocID="{8B02BAD2-78E4-4EA6-8113-78EF18D9D4CE}" presName="sibTrans" presStyleCnt="0"/>
      <dgm:spPr/>
    </dgm:pt>
    <dgm:pt modelId="{73F50468-957A-46B4-BB85-4FAA65E751E1}" type="pres">
      <dgm:prSet presAssocID="{21A3F012-6B92-4B01-B2F1-175AC11FEFCF}" presName="composite" presStyleCnt="0"/>
      <dgm:spPr/>
    </dgm:pt>
    <dgm:pt modelId="{0AD6403D-9C07-4AD7-95AC-5F25234E960C}" type="pres">
      <dgm:prSet presAssocID="{21A3F012-6B92-4B01-B2F1-175AC11FEFCF}" presName="ParentAccentShape" presStyleLbl="trBgShp" presStyleIdx="1" presStyleCnt="6"/>
      <dgm:spPr/>
    </dgm:pt>
    <dgm:pt modelId="{2D6413AC-0405-48FF-9961-96D374F6CFFC}" type="pres">
      <dgm:prSet presAssocID="{21A3F012-6B92-4B01-B2F1-175AC11FEFCF}" presName="ParentText" presStyleLbl="revTx" presStyleIdx="2" presStyleCnt="12">
        <dgm:presLayoutVars>
          <dgm:chMax val="1"/>
          <dgm:chPref val="1"/>
          <dgm:bulletEnabled val="1"/>
        </dgm:presLayoutVars>
      </dgm:prSet>
      <dgm:spPr/>
    </dgm:pt>
    <dgm:pt modelId="{DE216EFB-DD56-40BB-84EF-7405BE81A031}" type="pres">
      <dgm:prSet presAssocID="{21A3F012-6B92-4B01-B2F1-175AC11FEFCF}" presName="ChildText" presStyleLbl="revTx" presStyleIdx="3" presStyleCnt="12">
        <dgm:presLayoutVars>
          <dgm:chMax val="0"/>
          <dgm:chPref val="0"/>
        </dgm:presLayoutVars>
      </dgm:prSet>
      <dgm:spPr/>
    </dgm:pt>
    <dgm:pt modelId="{C27AFA24-2F17-4347-A320-A22CF825079B}" type="pres">
      <dgm:prSet presAssocID="{21A3F012-6B92-4B01-B2F1-175AC11FEFCF}" presName="ChildAccentShape" presStyleLbl="trBgShp" presStyleIdx="1" presStyleCnt="6"/>
      <dgm:spPr/>
    </dgm:pt>
    <dgm:pt modelId="{F6017607-DD2D-4180-99A9-05497740CE5B}" type="pres">
      <dgm:prSet presAssocID="{21A3F012-6B92-4B01-B2F1-175AC11FEFCF}" presName="Image" presStyleLbl="alignImgPlace1" presStyleIdx="1" presStyleCnt="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FD7A9D54-62ED-4F89-9719-4C213BC8FD92}" type="pres">
      <dgm:prSet presAssocID="{B9F0A425-F6A5-4EAC-8DCA-1FEEF18A21FB}" presName="sibTrans" presStyleCnt="0"/>
      <dgm:spPr/>
    </dgm:pt>
    <dgm:pt modelId="{1B5D0897-796A-4258-BAED-1270EDD31F3D}" type="pres">
      <dgm:prSet presAssocID="{39488337-611B-4AB1-9F02-76733A1EB186}" presName="composite" presStyleCnt="0"/>
      <dgm:spPr/>
    </dgm:pt>
    <dgm:pt modelId="{2FDBC486-4549-4097-9A0A-94A955E136C9}" type="pres">
      <dgm:prSet presAssocID="{39488337-611B-4AB1-9F02-76733A1EB186}" presName="ParentAccentShape" presStyleLbl="trBgShp" presStyleIdx="2" presStyleCnt="6"/>
      <dgm:spPr/>
    </dgm:pt>
    <dgm:pt modelId="{8A4C8820-1D87-4841-A256-000B892A64EB}" type="pres">
      <dgm:prSet presAssocID="{39488337-611B-4AB1-9F02-76733A1EB186}" presName="ParentText" presStyleLbl="revTx" presStyleIdx="4" presStyleCnt="12" custScaleY="191953">
        <dgm:presLayoutVars>
          <dgm:chMax val="1"/>
          <dgm:chPref val="1"/>
          <dgm:bulletEnabled val="1"/>
        </dgm:presLayoutVars>
      </dgm:prSet>
      <dgm:spPr/>
    </dgm:pt>
    <dgm:pt modelId="{FEC4F7D1-1046-4307-964A-1479369FA9C8}" type="pres">
      <dgm:prSet presAssocID="{39488337-611B-4AB1-9F02-76733A1EB186}" presName="ChildText" presStyleLbl="revTx" presStyleIdx="5" presStyleCnt="12">
        <dgm:presLayoutVars>
          <dgm:chMax val="0"/>
          <dgm:chPref val="0"/>
        </dgm:presLayoutVars>
      </dgm:prSet>
      <dgm:spPr/>
    </dgm:pt>
    <dgm:pt modelId="{AC1B7768-146B-4ACF-A427-80C9C8B09A45}" type="pres">
      <dgm:prSet presAssocID="{39488337-611B-4AB1-9F02-76733A1EB186}" presName="ChildAccentShape" presStyleLbl="trBgShp" presStyleIdx="2" presStyleCnt="6"/>
      <dgm:spPr/>
    </dgm:pt>
    <dgm:pt modelId="{992C9211-A760-4AD0-83F7-1C02E28AA45E}" type="pres">
      <dgm:prSet presAssocID="{39488337-611B-4AB1-9F02-76733A1EB186}" presName="Image" presStyleLbl="alignImgPlace1" presStyleIdx="2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69FF553F-C098-40D6-9E6D-CCF0BF8E030E}" type="pres">
      <dgm:prSet presAssocID="{F69F22E3-BB53-4EBB-9562-011476DE3C59}" presName="sibTrans" presStyleCnt="0"/>
      <dgm:spPr/>
    </dgm:pt>
    <dgm:pt modelId="{6FECA3F1-A458-43C7-AE7A-02F777B6F61A}" type="pres">
      <dgm:prSet presAssocID="{CA9CE44C-A96F-460E-BBBB-55E543AD1B0E}" presName="composite" presStyleCnt="0"/>
      <dgm:spPr/>
    </dgm:pt>
    <dgm:pt modelId="{2A8D4EB9-4678-4F80-8FB6-FC92C5D45729}" type="pres">
      <dgm:prSet presAssocID="{CA9CE44C-A96F-460E-BBBB-55E543AD1B0E}" presName="ParentAccentShape" presStyleLbl="trBgShp" presStyleIdx="3" presStyleCnt="6"/>
      <dgm:spPr/>
    </dgm:pt>
    <dgm:pt modelId="{30820D74-CBA5-4866-8395-D53D1EA3B895}" type="pres">
      <dgm:prSet presAssocID="{CA9CE44C-A96F-460E-BBBB-55E543AD1B0E}" presName="ParentText" presStyleLbl="revTx" presStyleIdx="6" presStyleCnt="12">
        <dgm:presLayoutVars>
          <dgm:chMax val="1"/>
          <dgm:chPref val="1"/>
          <dgm:bulletEnabled val="1"/>
        </dgm:presLayoutVars>
      </dgm:prSet>
      <dgm:spPr/>
    </dgm:pt>
    <dgm:pt modelId="{4A41C851-73A2-48A6-9794-17AD95E812F4}" type="pres">
      <dgm:prSet presAssocID="{CA9CE44C-A96F-460E-BBBB-55E543AD1B0E}" presName="ChildText" presStyleLbl="revTx" presStyleIdx="7" presStyleCnt="12">
        <dgm:presLayoutVars>
          <dgm:chMax val="0"/>
          <dgm:chPref val="0"/>
        </dgm:presLayoutVars>
      </dgm:prSet>
      <dgm:spPr/>
    </dgm:pt>
    <dgm:pt modelId="{9C2A8A14-FD67-4648-87B2-C29BBF03449B}" type="pres">
      <dgm:prSet presAssocID="{CA9CE44C-A96F-460E-BBBB-55E543AD1B0E}" presName="ChildAccentShape" presStyleLbl="trBgShp" presStyleIdx="3" presStyleCnt="6"/>
      <dgm:spPr/>
    </dgm:pt>
    <dgm:pt modelId="{FF51E9E4-4EFF-40A9-9844-1E4BC3681070}" type="pres">
      <dgm:prSet presAssocID="{CA9CE44C-A96F-460E-BBBB-55E543AD1B0E}" presName="Image" presStyleLbl="alignImgPlace1" presStyleIdx="3" presStyleCnt="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2000" b="-42000"/>
          </a:stretch>
        </a:blipFill>
      </dgm:spPr>
    </dgm:pt>
    <dgm:pt modelId="{6F8F03BC-6498-4D80-9047-DE6AA5ABA3FB}" type="pres">
      <dgm:prSet presAssocID="{436D557D-CE1F-4C14-AF08-559119B5B173}" presName="sibTrans" presStyleCnt="0"/>
      <dgm:spPr/>
    </dgm:pt>
    <dgm:pt modelId="{703540F1-6F6C-420E-A466-AC90DB52245B}" type="pres">
      <dgm:prSet presAssocID="{12663D3A-A90B-4C58-A6A2-0D7BFA90939C}" presName="composite" presStyleCnt="0"/>
      <dgm:spPr/>
    </dgm:pt>
    <dgm:pt modelId="{DDA8DB7D-EBD7-475D-BCC3-5FAA9142287E}" type="pres">
      <dgm:prSet presAssocID="{12663D3A-A90B-4C58-A6A2-0D7BFA90939C}" presName="ParentAccentShape" presStyleLbl="trBgShp" presStyleIdx="4" presStyleCnt="6"/>
      <dgm:spPr/>
    </dgm:pt>
    <dgm:pt modelId="{F9D652CC-7AF4-41D6-9F0F-3A35FA536AE7}" type="pres">
      <dgm:prSet presAssocID="{12663D3A-A90B-4C58-A6A2-0D7BFA90939C}" presName="ParentText" presStyleLbl="revTx" presStyleIdx="8" presStyleCnt="12">
        <dgm:presLayoutVars>
          <dgm:chMax val="1"/>
          <dgm:chPref val="1"/>
          <dgm:bulletEnabled val="1"/>
        </dgm:presLayoutVars>
      </dgm:prSet>
      <dgm:spPr/>
    </dgm:pt>
    <dgm:pt modelId="{01207AE5-6CFF-4AF9-9BF3-7AA51749577B}" type="pres">
      <dgm:prSet presAssocID="{12663D3A-A90B-4C58-A6A2-0D7BFA90939C}" presName="ChildText" presStyleLbl="revTx" presStyleIdx="9" presStyleCnt="12">
        <dgm:presLayoutVars>
          <dgm:chMax val="0"/>
          <dgm:chPref val="0"/>
        </dgm:presLayoutVars>
      </dgm:prSet>
      <dgm:spPr/>
    </dgm:pt>
    <dgm:pt modelId="{C5490AB2-D2F3-441C-9CE6-554DEFA1B7ED}" type="pres">
      <dgm:prSet presAssocID="{12663D3A-A90B-4C58-A6A2-0D7BFA90939C}" presName="ChildAccentShape" presStyleLbl="trBgShp" presStyleIdx="4" presStyleCnt="6"/>
      <dgm:spPr/>
    </dgm:pt>
    <dgm:pt modelId="{C7BF6AB9-0122-49CC-B005-EB1E28649C2E}" type="pres">
      <dgm:prSet presAssocID="{12663D3A-A90B-4C58-A6A2-0D7BFA90939C}" presName="Image" presStyleLbl="alignImgPlace1" presStyleIdx="4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6169365E-6E73-44F2-B967-08F07F005F90}" type="pres">
      <dgm:prSet presAssocID="{6B91EE15-0CBB-4C9B-9A30-F3B2CD23A485}" presName="sibTrans" presStyleCnt="0"/>
      <dgm:spPr/>
    </dgm:pt>
    <dgm:pt modelId="{B1B9F0E5-87F9-4D97-8E77-2615A2D92893}" type="pres">
      <dgm:prSet presAssocID="{8DF57AFD-4B5C-4390-B813-71CE86F6FDB1}" presName="composite" presStyleCnt="0"/>
      <dgm:spPr/>
    </dgm:pt>
    <dgm:pt modelId="{79374EA7-BD6E-4DE5-8055-69EF2DC8F179}" type="pres">
      <dgm:prSet presAssocID="{8DF57AFD-4B5C-4390-B813-71CE86F6FDB1}" presName="ParentAccentShape" presStyleLbl="trBgShp" presStyleIdx="5" presStyleCnt="6"/>
      <dgm:spPr/>
    </dgm:pt>
    <dgm:pt modelId="{05CEA795-D65A-44EE-ADA8-FC4AD1F3D751}" type="pres">
      <dgm:prSet presAssocID="{8DF57AFD-4B5C-4390-B813-71CE86F6FDB1}" presName="ParentText" presStyleLbl="revTx" presStyleIdx="10" presStyleCnt="12" custLinFactNeighborY="19107">
        <dgm:presLayoutVars>
          <dgm:chMax val="1"/>
          <dgm:chPref val="1"/>
          <dgm:bulletEnabled val="1"/>
        </dgm:presLayoutVars>
      </dgm:prSet>
      <dgm:spPr/>
    </dgm:pt>
    <dgm:pt modelId="{E5F7D05D-F1BB-433E-818B-0A90FBFF5871}" type="pres">
      <dgm:prSet presAssocID="{8DF57AFD-4B5C-4390-B813-71CE86F6FDB1}" presName="ChildText" presStyleLbl="revTx" presStyleIdx="11" presStyleCnt="12">
        <dgm:presLayoutVars>
          <dgm:chMax val="0"/>
          <dgm:chPref val="0"/>
        </dgm:presLayoutVars>
      </dgm:prSet>
      <dgm:spPr/>
    </dgm:pt>
    <dgm:pt modelId="{3832E1E6-D7B6-46A3-A67B-1418ABC97ED6}" type="pres">
      <dgm:prSet presAssocID="{8DF57AFD-4B5C-4390-B813-71CE86F6FDB1}" presName="ChildAccentShape" presStyleLbl="trBgShp" presStyleIdx="5" presStyleCnt="6"/>
      <dgm:spPr/>
    </dgm:pt>
    <dgm:pt modelId="{7D281942-431E-4C13-BDCE-AABC96B1EEFD}" type="pres">
      <dgm:prSet presAssocID="{8DF57AFD-4B5C-4390-B813-71CE86F6FDB1}" presName="Image" presStyleLbl="alignImgPlace1" presStyleIdx="5" presStyleCnt="6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</dgm:ptLst>
  <dgm:cxnLst>
    <dgm:cxn modelId="{DCBF8002-8EFF-407B-962B-2A61C9E07D18}" type="presOf" srcId="{12663D3A-A90B-4C58-A6A2-0D7BFA90939C}" destId="{F9D652CC-7AF4-41D6-9F0F-3A35FA536AE7}" srcOrd="0" destOrd="0" presId="urn:microsoft.com/office/officeart/2009/3/layout/SnapshotPictureList"/>
    <dgm:cxn modelId="{827D4F1C-D68D-4A30-BCF3-DE17EF67E85D}" srcId="{2619D4A3-ADE5-4CB7-8CA9-81C61BD0EB69}" destId="{21A3F012-6B92-4B01-B2F1-175AC11FEFCF}" srcOrd="1" destOrd="0" parTransId="{730B11CF-C8B6-4197-BDC9-12B676477D4C}" sibTransId="{B9F0A425-F6A5-4EAC-8DCA-1FEEF18A21FB}"/>
    <dgm:cxn modelId="{8ED4AA35-157A-472F-853F-207DF63E1206}" srcId="{2619D4A3-ADE5-4CB7-8CA9-81C61BD0EB69}" destId="{8DF57AFD-4B5C-4390-B813-71CE86F6FDB1}" srcOrd="5" destOrd="0" parTransId="{9541BC8E-F757-4748-A177-423F2B5507D2}" sibTransId="{F015A4AA-C149-458F-8103-EA0FA61CDF54}"/>
    <dgm:cxn modelId="{8B1C445F-FA9D-428B-8B2B-A98852740AA9}" type="presOf" srcId="{21A3F012-6B92-4B01-B2F1-175AC11FEFCF}" destId="{2D6413AC-0405-48FF-9961-96D374F6CFFC}" srcOrd="0" destOrd="0" presId="urn:microsoft.com/office/officeart/2009/3/layout/SnapshotPictureList"/>
    <dgm:cxn modelId="{F5390D49-683B-440C-94AA-E203DD57A9A7}" type="presOf" srcId="{2619D4A3-ADE5-4CB7-8CA9-81C61BD0EB69}" destId="{991BC09C-D05D-4B3A-9BE7-11CD76618346}" srcOrd="0" destOrd="0" presId="urn:microsoft.com/office/officeart/2009/3/layout/SnapshotPictureList"/>
    <dgm:cxn modelId="{E649964C-5977-44E3-983E-4B389E2EC021}" srcId="{2619D4A3-ADE5-4CB7-8CA9-81C61BD0EB69}" destId="{39488337-611B-4AB1-9F02-76733A1EB186}" srcOrd="2" destOrd="0" parTransId="{34D9D764-A0AC-4394-9AB1-871492D9522A}" sibTransId="{F69F22E3-BB53-4EBB-9562-011476DE3C59}"/>
    <dgm:cxn modelId="{85D7F472-37B2-4481-BFC6-DFC5EF215CB7}" type="presOf" srcId="{39488337-611B-4AB1-9F02-76733A1EB186}" destId="{8A4C8820-1D87-4841-A256-000B892A64EB}" srcOrd="0" destOrd="0" presId="urn:microsoft.com/office/officeart/2009/3/layout/SnapshotPictureList"/>
    <dgm:cxn modelId="{E2AA9C86-1B5A-4CF0-8C30-922F9B8E97D4}" type="presOf" srcId="{8DF57AFD-4B5C-4390-B813-71CE86F6FDB1}" destId="{05CEA795-D65A-44EE-ADA8-FC4AD1F3D751}" srcOrd="0" destOrd="0" presId="urn:microsoft.com/office/officeart/2009/3/layout/SnapshotPictureList"/>
    <dgm:cxn modelId="{1F887189-839E-4AF1-9FB8-4CE33E493704}" srcId="{2619D4A3-ADE5-4CB7-8CA9-81C61BD0EB69}" destId="{03DE458F-9A8A-4DBC-8E46-D9DA3E682333}" srcOrd="0" destOrd="0" parTransId="{FAA4C4E2-F171-48DD-9A50-18428EE43942}" sibTransId="{8B02BAD2-78E4-4EA6-8113-78EF18D9D4CE}"/>
    <dgm:cxn modelId="{0EF9B692-1C22-4C39-A694-FB6E4AF082E8}" srcId="{2619D4A3-ADE5-4CB7-8CA9-81C61BD0EB69}" destId="{CA9CE44C-A96F-460E-BBBB-55E543AD1B0E}" srcOrd="3" destOrd="0" parTransId="{C8AA18B8-E0C8-4A49-8056-E32D523DEFD5}" sibTransId="{436D557D-CE1F-4C14-AF08-559119B5B173}"/>
    <dgm:cxn modelId="{723121AD-5B50-42C7-9ACA-49024611A00C}" srcId="{2619D4A3-ADE5-4CB7-8CA9-81C61BD0EB69}" destId="{12663D3A-A90B-4C58-A6A2-0D7BFA90939C}" srcOrd="4" destOrd="0" parTransId="{C1882452-E0B4-4F11-9790-9893587D66C6}" sibTransId="{6B91EE15-0CBB-4C9B-9A30-F3B2CD23A485}"/>
    <dgm:cxn modelId="{B44CFBC8-4614-480C-9CB3-A231112F8573}" type="presOf" srcId="{03DE458F-9A8A-4DBC-8E46-D9DA3E682333}" destId="{324A8C33-974D-4C2E-8961-D1A4B2801DE9}" srcOrd="0" destOrd="0" presId="urn:microsoft.com/office/officeart/2009/3/layout/SnapshotPictureList"/>
    <dgm:cxn modelId="{C1A831DE-1355-4FD2-9460-CE3269CD5DB0}" type="presOf" srcId="{CA9CE44C-A96F-460E-BBBB-55E543AD1B0E}" destId="{30820D74-CBA5-4866-8395-D53D1EA3B895}" srcOrd="0" destOrd="0" presId="urn:microsoft.com/office/officeart/2009/3/layout/SnapshotPictureList"/>
    <dgm:cxn modelId="{62E46C5E-5895-40A4-9EE0-B60470561BB5}" type="presParOf" srcId="{991BC09C-D05D-4B3A-9BE7-11CD76618346}" destId="{654FA8B1-A23E-47C4-B6B7-5979D8E249D2}" srcOrd="0" destOrd="0" presId="urn:microsoft.com/office/officeart/2009/3/layout/SnapshotPictureList"/>
    <dgm:cxn modelId="{208F04E3-53BB-499C-8986-C077C3D3F942}" type="presParOf" srcId="{654FA8B1-A23E-47C4-B6B7-5979D8E249D2}" destId="{80A6BD17-1C65-4DB6-96AD-0200AFCEAFB4}" srcOrd="0" destOrd="0" presId="urn:microsoft.com/office/officeart/2009/3/layout/SnapshotPictureList"/>
    <dgm:cxn modelId="{38B3CEC1-09B0-4E94-9D70-6BF436C413EF}" type="presParOf" srcId="{654FA8B1-A23E-47C4-B6B7-5979D8E249D2}" destId="{324A8C33-974D-4C2E-8961-D1A4B2801DE9}" srcOrd="1" destOrd="0" presId="urn:microsoft.com/office/officeart/2009/3/layout/SnapshotPictureList"/>
    <dgm:cxn modelId="{0ECC1FD4-96CB-4867-B9EF-786CF777F0ED}" type="presParOf" srcId="{654FA8B1-A23E-47C4-B6B7-5979D8E249D2}" destId="{D2743CEB-6063-4169-832F-1653556DAB22}" srcOrd="2" destOrd="0" presId="urn:microsoft.com/office/officeart/2009/3/layout/SnapshotPictureList"/>
    <dgm:cxn modelId="{4E7FC97D-B9C6-48AD-902B-688A039B6330}" type="presParOf" srcId="{654FA8B1-A23E-47C4-B6B7-5979D8E249D2}" destId="{CEA2A5C8-79F8-4692-9B07-2CB92593CF6A}" srcOrd="3" destOrd="0" presId="urn:microsoft.com/office/officeart/2009/3/layout/SnapshotPictureList"/>
    <dgm:cxn modelId="{DC744691-42A0-47BF-BD82-45853A10045F}" type="presParOf" srcId="{654FA8B1-A23E-47C4-B6B7-5979D8E249D2}" destId="{A7F398B6-38D6-4000-A2B4-7195DC6DE36C}" srcOrd="4" destOrd="0" presId="urn:microsoft.com/office/officeart/2009/3/layout/SnapshotPictureList"/>
    <dgm:cxn modelId="{B8959A21-8521-4388-B10D-11DB3E729947}" type="presParOf" srcId="{991BC09C-D05D-4B3A-9BE7-11CD76618346}" destId="{11A6F877-9D4E-4740-B641-043A6A9F0AFB}" srcOrd="1" destOrd="0" presId="urn:microsoft.com/office/officeart/2009/3/layout/SnapshotPictureList"/>
    <dgm:cxn modelId="{76193F3B-DA90-4149-9548-666FBFABD5FF}" type="presParOf" srcId="{991BC09C-D05D-4B3A-9BE7-11CD76618346}" destId="{73F50468-957A-46B4-BB85-4FAA65E751E1}" srcOrd="2" destOrd="0" presId="urn:microsoft.com/office/officeart/2009/3/layout/SnapshotPictureList"/>
    <dgm:cxn modelId="{9D02E595-F169-4149-ADE5-CD673E64199A}" type="presParOf" srcId="{73F50468-957A-46B4-BB85-4FAA65E751E1}" destId="{0AD6403D-9C07-4AD7-95AC-5F25234E960C}" srcOrd="0" destOrd="0" presId="urn:microsoft.com/office/officeart/2009/3/layout/SnapshotPictureList"/>
    <dgm:cxn modelId="{C4D0A92B-F7E5-47AD-9FE0-0C6C62107BDC}" type="presParOf" srcId="{73F50468-957A-46B4-BB85-4FAA65E751E1}" destId="{2D6413AC-0405-48FF-9961-96D374F6CFFC}" srcOrd="1" destOrd="0" presId="urn:microsoft.com/office/officeart/2009/3/layout/SnapshotPictureList"/>
    <dgm:cxn modelId="{7803BAAF-CC7B-46E9-A85F-5866D1882848}" type="presParOf" srcId="{73F50468-957A-46B4-BB85-4FAA65E751E1}" destId="{DE216EFB-DD56-40BB-84EF-7405BE81A031}" srcOrd="2" destOrd="0" presId="urn:microsoft.com/office/officeart/2009/3/layout/SnapshotPictureList"/>
    <dgm:cxn modelId="{0AB38F37-C84D-4459-84E4-0A7D34E7564A}" type="presParOf" srcId="{73F50468-957A-46B4-BB85-4FAA65E751E1}" destId="{C27AFA24-2F17-4347-A320-A22CF825079B}" srcOrd="3" destOrd="0" presId="urn:microsoft.com/office/officeart/2009/3/layout/SnapshotPictureList"/>
    <dgm:cxn modelId="{D030BCDD-9723-49A3-836E-BA6EB0200B0C}" type="presParOf" srcId="{73F50468-957A-46B4-BB85-4FAA65E751E1}" destId="{F6017607-DD2D-4180-99A9-05497740CE5B}" srcOrd="4" destOrd="0" presId="urn:microsoft.com/office/officeart/2009/3/layout/SnapshotPictureList"/>
    <dgm:cxn modelId="{B9EAD6D7-1F3B-437B-8DF2-ECDBA0DA5722}" type="presParOf" srcId="{991BC09C-D05D-4B3A-9BE7-11CD76618346}" destId="{FD7A9D54-62ED-4F89-9719-4C213BC8FD92}" srcOrd="3" destOrd="0" presId="urn:microsoft.com/office/officeart/2009/3/layout/SnapshotPictureList"/>
    <dgm:cxn modelId="{97153D58-658A-4B14-8424-2AD8394DCD55}" type="presParOf" srcId="{991BC09C-D05D-4B3A-9BE7-11CD76618346}" destId="{1B5D0897-796A-4258-BAED-1270EDD31F3D}" srcOrd="4" destOrd="0" presId="urn:microsoft.com/office/officeart/2009/3/layout/SnapshotPictureList"/>
    <dgm:cxn modelId="{B12B8BF1-5093-4DCF-B62C-C2E45B108C3D}" type="presParOf" srcId="{1B5D0897-796A-4258-BAED-1270EDD31F3D}" destId="{2FDBC486-4549-4097-9A0A-94A955E136C9}" srcOrd="0" destOrd="0" presId="urn:microsoft.com/office/officeart/2009/3/layout/SnapshotPictureList"/>
    <dgm:cxn modelId="{E5F54977-C6AB-4560-9DDE-A14697C6C4A6}" type="presParOf" srcId="{1B5D0897-796A-4258-BAED-1270EDD31F3D}" destId="{8A4C8820-1D87-4841-A256-000B892A64EB}" srcOrd="1" destOrd="0" presId="urn:microsoft.com/office/officeart/2009/3/layout/SnapshotPictureList"/>
    <dgm:cxn modelId="{45AA8CCA-75DD-4AF3-AF60-F84B0D5F2AF6}" type="presParOf" srcId="{1B5D0897-796A-4258-BAED-1270EDD31F3D}" destId="{FEC4F7D1-1046-4307-964A-1479369FA9C8}" srcOrd="2" destOrd="0" presId="urn:microsoft.com/office/officeart/2009/3/layout/SnapshotPictureList"/>
    <dgm:cxn modelId="{EF6C3673-99CD-4A27-9CA6-1060DADDE651}" type="presParOf" srcId="{1B5D0897-796A-4258-BAED-1270EDD31F3D}" destId="{AC1B7768-146B-4ACF-A427-80C9C8B09A45}" srcOrd="3" destOrd="0" presId="urn:microsoft.com/office/officeart/2009/3/layout/SnapshotPictureList"/>
    <dgm:cxn modelId="{9C4914BF-6A91-4671-830B-8D3E96EADFD4}" type="presParOf" srcId="{1B5D0897-796A-4258-BAED-1270EDD31F3D}" destId="{992C9211-A760-4AD0-83F7-1C02E28AA45E}" srcOrd="4" destOrd="0" presId="urn:microsoft.com/office/officeart/2009/3/layout/SnapshotPictureList"/>
    <dgm:cxn modelId="{77E5412E-D233-47CE-BA02-3DB494675C04}" type="presParOf" srcId="{991BC09C-D05D-4B3A-9BE7-11CD76618346}" destId="{69FF553F-C098-40D6-9E6D-CCF0BF8E030E}" srcOrd="5" destOrd="0" presId="urn:microsoft.com/office/officeart/2009/3/layout/SnapshotPictureList"/>
    <dgm:cxn modelId="{BF743A7D-FB09-461B-A5DE-346651C37F82}" type="presParOf" srcId="{991BC09C-D05D-4B3A-9BE7-11CD76618346}" destId="{6FECA3F1-A458-43C7-AE7A-02F777B6F61A}" srcOrd="6" destOrd="0" presId="urn:microsoft.com/office/officeart/2009/3/layout/SnapshotPictureList"/>
    <dgm:cxn modelId="{E42C1625-3E10-4A8F-B7CA-32CB3C474E68}" type="presParOf" srcId="{6FECA3F1-A458-43C7-AE7A-02F777B6F61A}" destId="{2A8D4EB9-4678-4F80-8FB6-FC92C5D45729}" srcOrd="0" destOrd="0" presId="urn:microsoft.com/office/officeart/2009/3/layout/SnapshotPictureList"/>
    <dgm:cxn modelId="{5F9EBBAD-DE94-4F2A-B44D-CDEBE9D9F7F3}" type="presParOf" srcId="{6FECA3F1-A458-43C7-AE7A-02F777B6F61A}" destId="{30820D74-CBA5-4866-8395-D53D1EA3B895}" srcOrd="1" destOrd="0" presId="urn:microsoft.com/office/officeart/2009/3/layout/SnapshotPictureList"/>
    <dgm:cxn modelId="{3F6DD2EA-951C-480F-A7C7-40186C37C289}" type="presParOf" srcId="{6FECA3F1-A458-43C7-AE7A-02F777B6F61A}" destId="{4A41C851-73A2-48A6-9794-17AD95E812F4}" srcOrd="2" destOrd="0" presId="urn:microsoft.com/office/officeart/2009/3/layout/SnapshotPictureList"/>
    <dgm:cxn modelId="{4E810B5B-4343-4C7E-8FA1-87AFE707FFE3}" type="presParOf" srcId="{6FECA3F1-A458-43C7-AE7A-02F777B6F61A}" destId="{9C2A8A14-FD67-4648-87B2-C29BBF03449B}" srcOrd="3" destOrd="0" presId="urn:microsoft.com/office/officeart/2009/3/layout/SnapshotPictureList"/>
    <dgm:cxn modelId="{EE2A1C46-690B-4F06-A92E-C671275290A1}" type="presParOf" srcId="{6FECA3F1-A458-43C7-AE7A-02F777B6F61A}" destId="{FF51E9E4-4EFF-40A9-9844-1E4BC3681070}" srcOrd="4" destOrd="0" presId="urn:microsoft.com/office/officeart/2009/3/layout/SnapshotPictureList"/>
    <dgm:cxn modelId="{E0AF4F9C-D7CF-482D-A05C-B49938A92160}" type="presParOf" srcId="{991BC09C-D05D-4B3A-9BE7-11CD76618346}" destId="{6F8F03BC-6498-4D80-9047-DE6AA5ABA3FB}" srcOrd="7" destOrd="0" presId="urn:microsoft.com/office/officeart/2009/3/layout/SnapshotPictureList"/>
    <dgm:cxn modelId="{BA24DE81-FE19-4937-9038-DB9CB45EBBC8}" type="presParOf" srcId="{991BC09C-D05D-4B3A-9BE7-11CD76618346}" destId="{703540F1-6F6C-420E-A466-AC90DB52245B}" srcOrd="8" destOrd="0" presId="urn:microsoft.com/office/officeart/2009/3/layout/SnapshotPictureList"/>
    <dgm:cxn modelId="{0D46EAE4-263C-4D6E-9803-963A64BFD58C}" type="presParOf" srcId="{703540F1-6F6C-420E-A466-AC90DB52245B}" destId="{DDA8DB7D-EBD7-475D-BCC3-5FAA9142287E}" srcOrd="0" destOrd="0" presId="urn:microsoft.com/office/officeart/2009/3/layout/SnapshotPictureList"/>
    <dgm:cxn modelId="{60D35012-79E3-45D6-AADC-ECBBE31DBD15}" type="presParOf" srcId="{703540F1-6F6C-420E-A466-AC90DB52245B}" destId="{F9D652CC-7AF4-41D6-9F0F-3A35FA536AE7}" srcOrd="1" destOrd="0" presId="urn:microsoft.com/office/officeart/2009/3/layout/SnapshotPictureList"/>
    <dgm:cxn modelId="{7508AC12-3537-47A4-86EE-359276E51C2F}" type="presParOf" srcId="{703540F1-6F6C-420E-A466-AC90DB52245B}" destId="{01207AE5-6CFF-4AF9-9BF3-7AA51749577B}" srcOrd="2" destOrd="0" presId="urn:microsoft.com/office/officeart/2009/3/layout/SnapshotPictureList"/>
    <dgm:cxn modelId="{B15C1CE6-BCAD-4A9C-B978-0758A6D4C7E1}" type="presParOf" srcId="{703540F1-6F6C-420E-A466-AC90DB52245B}" destId="{C5490AB2-D2F3-441C-9CE6-554DEFA1B7ED}" srcOrd="3" destOrd="0" presId="urn:microsoft.com/office/officeart/2009/3/layout/SnapshotPictureList"/>
    <dgm:cxn modelId="{1FAE1631-8106-4CC0-974F-C7973EC5D3D5}" type="presParOf" srcId="{703540F1-6F6C-420E-A466-AC90DB52245B}" destId="{C7BF6AB9-0122-49CC-B005-EB1E28649C2E}" srcOrd="4" destOrd="0" presId="urn:microsoft.com/office/officeart/2009/3/layout/SnapshotPictureList"/>
    <dgm:cxn modelId="{4BF76572-9D0E-4D98-9EBB-540AF627AC4C}" type="presParOf" srcId="{991BC09C-D05D-4B3A-9BE7-11CD76618346}" destId="{6169365E-6E73-44F2-B967-08F07F005F90}" srcOrd="9" destOrd="0" presId="urn:microsoft.com/office/officeart/2009/3/layout/SnapshotPictureList"/>
    <dgm:cxn modelId="{10C88EC2-850E-47E6-9B2C-BBDB3DFE68A1}" type="presParOf" srcId="{991BC09C-D05D-4B3A-9BE7-11CD76618346}" destId="{B1B9F0E5-87F9-4D97-8E77-2615A2D92893}" srcOrd="10" destOrd="0" presId="urn:microsoft.com/office/officeart/2009/3/layout/SnapshotPictureList"/>
    <dgm:cxn modelId="{F2118747-00F8-4404-9E7F-25604DAC39F6}" type="presParOf" srcId="{B1B9F0E5-87F9-4D97-8E77-2615A2D92893}" destId="{79374EA7-BD6E-4DE5-8055-69EF2DC8F179}" srcOrd="0" destOrd="0" presId="urn:microsoft.com/office/officeart/2009/3/layout/SnapshotPictureList"/>
    <dgm:cxn modelId="{FC15868B-BB88-4810-87B8-47290D00595B}" type="presParOf" srcId="{B1B9F0E5-87F9-4D97-8E77-2615A2D92893}" destId="{05CEA795-D65A-44EE-ADA8-FC4AD1F3D751}" srcOrd="1" destOrd="0" presId="urn:microsoft.com/office/officeart/2009/3/layout/SnapshotPictureList"/>
    <dgm:cxn modelId="{2B60C320-8064-4848-ACA9-3FAC74FD142A}" type="presParOf" srcId="{B1B9F0E5-87F9-4D97-8E77-2615A2D92893}" destId="{E5F7D05D-F1BB-433E-818B-0A90FBFF5871}" srcOrd="2" destOrd="0" presId="urn:microsoft.com/office/officeart/2009/3/layout/SnapshotPictureList"/>
    <dgm:cxn modelId="{4EF0C99F-1CBD-4390-815F-DE17C1413EE4}" type="presParOf" srcId="{B1B9F0E5-87F9-4D97-8E77-2615A2D92893}" destId="{3832E1E6-D7B6-46A3-A67B-1418ABC97ED6}" srcOrd="3" destOrd="0" presId="urn:microsoft.com/office/officeart/2009/3/layout/SnapshotPictureList"/>
    <dgm:cxn modelId="{4263B70C-9EF8-47A6-85B5-2DF06F0F20F0}" type="presParOf" srcId="{B1B9F0E5-87F9-4D97-8E77-2615A2D92893}" destId="{7D281942-431E-4C13-BDCE-AABC96B1EEFD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A6BD17-1C65-4DB6-96AD-0200AFCEAFB4}">
      <dsp:nvSpPr>
        <dsp:cNvPr id="0" name=""/>
        <dsp:cNvSpPr/>
      </dsp:nvSpPr>
      <dsp:spPr>
        <a:xfrm>
          <a:off x="86432" y="598859"/>
          <a:ext cx="2098341" cy="1493203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6403D-9C07-4AD7-95AC-5F25234E960C}">
      <dsp:nvSpPr>
        <dsp:cNvPr id="0" name=""/>
        <dsp:cNvSpPr/>
      </dsp:nvSpPr>
      <dsp:spPr>
        <a:xfrm>
          <a:off x="86432" y="2438191"/>
          <a:ext cx="2098341" cy="1493203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DBC486-4549-4097-9A0A-94A955E136C9}">
      <dsp:nvSpPr>
        <dsp:cNvPr id="0" name=""/>
        <dsp:cNvSpPr/>
      </dsp:nvSpPr>
      <dsp:spPr>
        <a:xfrm>
          <a:off x="3643534" y="598859"/>
          <a:ext cx="2098341" cy="1493203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398B6-38D6-4000-A2B4-7195DC6DE36C}">
      <dsp:nvSpPr>
        <dsp:cNvPr id="0" name=""/>
        <dsp:cNvSpPr/>
      </dsp:nvSpPr>
      <dsp:spPr>
        <a:xfrm>
          <a:off x="5752" y="419942"/>
          <a:ext cx="2017662" cy="141244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A8C33-974D-4C2E-8961-D1A4B2801DE9}">
      <dsp:nvSpPr>
        <dsp:cNvPr id="0" name=""/>
        <dsp:cNvSpPr/>
      </dsp:nvSpPr>
      <dsp:spPr>
        <a:xfrm>
          <a:off x="168467" y="1832884"/>
          <a:ext cx="1935627" cy="177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45720" rIns="1219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Century Schoolbook" panose="02040604050505020304" pitchFamily="18" charset="0"/>
            </a:rPr>
            <a:t>ЛУННАЯ СОНАТА</a:t>
          </a:r>
        </a:p>
      </dsp:txBody>
      <dsp:txXfrm>
        <a:off x="168467" y="1832884"/>
        <a:ext cx="1935627" cy="177244"/>
      </dsp:txXfrm>
    </dsp:sp>
    <dsp:sp modelId="{D2743CEB-6063-4169-832F-1653556DAB22}">
      <dsp:nvSpPr>
        <dsp:cNvPr id="0" name=""/>
        <dsp:cNvSpPr/>
      </dsp:nvSpPr>
      <dsp:spPr>
        <a:xfrm>
          <a:off x="2270199" y="598859"/>
          <a:ext cx="959338" cy="1493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8D4EB9-4678-4F80-8FB6-FC92C5D45729}">
      <dsp:nvSpPr>
        <dsp:cNvPr id="0" name=""/>
        <dsp:cNvSpPr/>
      </dsp:nvSpPr>
      <dsp:spPr>
        <a:xfrm>
          <a:off x="3643534" y="2438191"/>
          <a:ext cx="2098341" cy="1493203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017607-DD2D-4180-99A9-05497740CE5B}">
      <dsp:nvSpPr>
        <dsp:cNvPr id="0" name=""/>
        <dsp:cNvSpPr/>
      </dsp:nvSpPr>
      <dsp:spPr>
        <a:xfrm>
          <a:off x="5752" y="2259275"/>
          <a:ext cx="2017662" cy="1412440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6413AC-0405-48FF-9961-96D374F6CFFC}">
      <dsp:nvSpPr>
        <dsp:cNvPr id="0" name=""/>
        <dsp:cNvSpPr/>
      </dsp:nvSpPr>
      <dsp:spPr>
        <a:xfrm>
          <a:off x="168467" y="3672216"/>
          <a:ext cx="1935627" cy="177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45720" rIns="1219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Century Schoolbook" panose="02040604050505020304" pitchFamily="18" charset="0"/>
            </a:rPr>
            <a:t>АЛЕКСАНДР БЕНУА</a:t>
          </a:r>
        </a:p>
      </dsp:txBody>
      <dsp:txXfrm>
        <a:off x="168467" y="3672216"/>
        <a:ext cx="1935627" cy="177244"/>
      </dsp:txXfrm>
    </dsp:sp>
    <dsp:sp modelId="{DE216EFB-DD56-40BB-84EF-7405BE81A031}">
      <dsp:nvSpPr>
        <dsp:cNvPr id="0" name=""/>
        <dsp:cNvSpPr/>
      </dsp:nvSpPr>
      <dsp:spPr>
        <a:xfrm>
          <a:off x="2270199" y="2438191"/>
          <a:ext cx="959338" cy="1493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A8DB7D-EBD7-475D-BCC3-5FAA9142287E}">
      <dsp:nvSpPr>
        <dsp:cNvPr id="0" name=""/>
        <dsp:cNvSpPr/>
      </dsp:nvSpPr>
      <dsp:spPr>
        <a:xfrm>
          <a:off x="7200636" y="598859"/>
          <a:ext cx="2098341" cy="1493203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2C9211-A760-4AD0-83F7-1C02E28AA45E}">
      <dsp:nvSpPr>
        <dsp:cNvPr id="0" name=""/>
        <dsp:cNvSpPr/>
      </dsp:nvSpPr>
      <dsp:spPr>
        <a:xfrm>
          <a:off x="3562854" y="419942"/>
          <a:ext cx="2017662" cy="141244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4C8820-1D87-4841-A256-000B892A64EB}">
      <dsp:nvSpPr>
        <dsp:cNvPr id="0" name=""/>
        <dsp:cNvSpPr/>
      </dsp:nvSpPr>
      <dsp:spPr>
        <a:xfrm>
          <a:off x="3725569" y="1751393"/>
          <a:ext cx="1935627" cy="34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45720" rIns="1219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Century Schoolbook" panose="02040604050505020304" pitchFamily="18" charset="0"/>
            </a:rPr>
            <a:t>ЛЕБЕДИНОЕ ОЗЕРО</a:t>
          </a:r>
        </a:p>
      </dsp:txBody>
      <dsp:txXfrm>
        <a:off x="3725569" y="1751393"/>
        <a:ext cx="1935627" cy="340226"/>
      </dsp:txXfrm>
    </dsp:sp>
    <dsp:sp modelId="{FEC4F7D1-1046-4307-964A-1479369FA9C8}">
      <dsp:nvSpPr>
        <dsp:cNvPr id="0" name=""/>
        <dsp:cNvSpPr/>
      </dsp:nvSpPr>
      <dsp:spPr>
        <a:xfrm>
          <a:off x="5827301" y="598859"/>
          <a:ext cx="959338" cy="1493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374EA7-BD6E-4DE5-8055-69EF2DC8F179}">
      <dsp:nvSpPr>
        <dsp:cNvPr id="0" name=""/>
        <dsp:cNvSpPr/>
      </dsp:nvSpPr>
      <dsp:spPr>
        <a:xfrm>
          <a:off x="7200636" y="2438191"/>
          <a:ext cx="2098341" cy="1493203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51E9E4-4EFF-40A9-9844-1E4BC3681070}">
      <dsp:nvSpPr>
        <dsp:cNvPr id="0" name=""/>
        <dsp:cNvSpPr/>
      </dsp:nvSpPr>
      <dsp:spPr>
        <a:xfrm>
          <a:off x="3562854" y="2259275"/>
          <a:ext cx="2017662" cy="1412440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2000" b="-4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820D74-CBA5-4866-8395-D53D1EA3B895}">
      <dsp:nvSpPr>
        <dsp:cNvPr id="0" name=""/>
        <dsp:cNvSpPr/>
      </dsp:nvSpPr>
      <dsp:spPr>
        <a:xfrm>
          <a:off x="3725569" y="3672216"/>
          <a:ext cx="1935627" cy="177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45720" rIns="1219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Century Schoolbook" panose="02040604050505020304" pitchFamily="18" charset="0"/>
            </a:rPr>
            <a:t>Н.А.НЕКРАСОВ</a:t>
          </a:r>
        </a:p>
      </dsp:txBody>
      <dsp:txXfrm>
        <a:off x="3725569" y="3672216"/>
        <a:ext cx="1935627" cy="177244"/>
      </dsp:txXfrm>
    </dsp:sp>
    <dsp:sp modelId="{4A41C851-73A2-48A6-9794-17AD95E812F4}">
      <dsp:nvSpPr>
        <dsp:cNvPr id="0" name=""/>
        <dsp:cNvSpPr/>
      </dsp:nvSpPr>
      <dsp:spPr>
        <a:xfrm>
          <a:off x="5827301" y="2438191"/>
          <a:ext cx="959338" cy="1493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BF6AB9-0122-49CC-B005-EB1E28649C2E}">
      <dsp:nvSpPr>
        <dsp:cNvPr id="0" name=""/>
        <dsp:cNvSpPr/>
      </dsp:nvSpPr>
      <dsp:spPr>
        <a:xfrm>
          <a:off x="7119957" y="419942"/>
          <a:ext cx="2017662" cy="1412440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D652CC-7AF4-41D6-9F0F-3A35FA536AE7}">
      <dsp:nvSpPr>
        <dsp:cNvPr id="0" name=""/>
        <dsp:cNvSpPr/>
      </dsp:nvSpPr>
      <dsp:spPr>
        <a:xfrm>
          <a:off x="7282671" y="1832884"/>
          <a:ext cx="1935627" cy="177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45720" rIns="1219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Century Schoolbook" panose="02040604050505020304" pitchFamily="18" charset="0"/>
            </a:rPr>
            <a:t>ДМИТРИЙ ФУРМАНОВ</a:t>
          </a:r>
        </a:p>
      </dsp:txBody>
      <dsp:txXfrm>
        <a:off x="7282671" y="1832884"/>
        <a:ext cx="1935627" cy="177244"/>
      </dsp:txXfrm>
    </dsp:sp>
    <dsp:sp modelId="{01207AE5-6CFF-4AF9-9BF3-7AA51749577B}">
      <dsp:nvSpPr>
        <dsp:cNvPr id="0" name=""/>
        <dsp:cNvSpPr/>
      </dsp:nvSpPr>
      <dsp:spPr>
        <a:xfrm>
          <a:off x="9384403" y="598859"/>
          <a:ext cx="959338" cy="1493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281942-431E-4C13-BDCE-AABC96B1EEFD}">
      <dsp:nvSpPr>
        <dsp:cNvPr id="0" name=""/>
        <dsp:cNvSpPr/>
      </dsp:nvSpPr>
      <dsp:spPr>
        <a:xfrm>
          <a:off x="7119957" y="2259275"/>
          <a:ext cx="2017662" cy="1412440"/>
        </a:xfrm>
        <a:prstGeom prst="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CEA795-D65A-44EE-ADA8-FC4AD1F3D751}">
      <dsp:nvSpPr>
        <dsp:cNvPr id="0" name=""/>
        <dsp:cNvSpPr/>
      </dsp:nvSpPr>
      <dsp:spPr>
        <a:xfrm>
          <a:off x="7282671" y="3706083"/>
          <a:ext cx="1935627" cy="177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45720" rIns="1219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Century Schoolbook" panose="02040604050505020304" pitchFamily="18" charset="0"/>
            </a:rPr>
            <a:t>СЕВЕРНАЯ СКАЗКА</a:t>
          </a:r>
        </a:p>
      </dsp:txBody>
      <dsp:txXfrm>
        <a:off x="7282671" y="3706083"/>
        <a:ext cx="1935627" cy="177244"/>
      </dsp:txXfrm>
    </dsp:sp>
    <dsp:sp modelId="{E5F7D05D-F1BB-433E-818B-0A90FBFF5871}">
      <dsp:nvSpPr>
        <dsp:cNvPr id="0" name=""/>
        <dsp:cNvSpPr/>
      </dsp:nvSpPr>
      <dsp:spPr>
        <a:xfrm>
          <a:off x="9384403" y="2438191"/>
          <a:ext cx="959338" cy="1493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9A06-4478-44FE-B8FC-C05F76FD2C3A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DE78-E00D-4B98-A052-3F4AF1816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728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9A06-4478-44FE-B8FC-C05F76FD2C3A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DE78-E00D-4B98-A052-3F4AF1816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47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9A06-4478-44FE-B8FC-C05F76FD2C3A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DE78-E00D-4B98-A052-3F4AF1816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326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9A06-4478-44FE-B8FC-C05F76FD2C3A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DE78-E00D-4B98-A052-3F4AF1816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139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9A06-4478-44FE-B8FC-C05F76FD2C3A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DE78-E00D-4B98-A052-3F4AF1816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36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9A06-4478-44FE-B8FC-C05F76FD2C3A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DE78-E00D-4B98-A052-3F4AF1816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816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9A06-4478-44FE-B8FC-C05F76FD2C3A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DE78-E00D-4B98-A052-3F4AF1816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816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9A06-4478-44FE-B8FC-C05F76FD2C3A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DE78-E00D-4B98-A052-3F4AF1816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843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9A06-4478-44FE-B8FC-C05F76FD2C3A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DE78-E00D-4B98-A052-3F4AF1816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846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9A06-4478-44FE-B8FC-C05F76FD2C3A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DE78-E00D-4B98-A052-3F4AF1816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614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9A06-4478-44FE-B8FC-C05F76FD2C3A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4DE78-E00D-4B98-A052-3F4AF1816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36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F9A06-4478-44FE-B8FC-C05F76FD2C3A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4DE78-E00D-4B98-A052-3F4AF1816C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50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31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677226" y="249590"/>
            <a:ext cx="3000399" cy="45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344" y="3535910"/>
            <a:ext cx="4807656" cy="3322090"/>
          </a:xfrm>
          <a:prstGeom prst="rect">
            <a:avLst/>
          </a:prstGeom>
        </p:spPr>
      </p:pic>
      <p:pic>
        <p:nvPicPr>
          <p:cNvPr id="4" name="Изображение 1"/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0889" y="1122363"/>
            <a:ext cx="11056735" cy="23876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  <a:latin typeface="Century Schoolbook" panose="02040604050505020304" pitchFamily="18" charset="0"/>
              </a:rPr>
              <a:t>СУДОХОДНАЯ КОМПАНИЯ</a:t>
            </a:r>
            <a:br>
              <a:rPr lang="ru-RU" b="1" dirty="0">
                <a:solidFill>
                  <a:srgbClr val="0070C0"/>
                </a:solidFill>
                <a:latin typeface="Century Schoolbook" panose="020406040505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Century Schoolbook" panose="02040604050505020304" pitchFamily="18" charset="0"/>
              </a:rPr>
              <a:t>«СОЗВЕЗДИЕ»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622" y="3602037"/>
            <a:ext cx="8398934" cy="2561695"/>
          </a:xfrm>
        </p:spPr>
        <p:txBody>
          <a:bodyPr>
            <a:normAutofit fontScale="92500"/>
          </a:bodyPr>
          <a:lstStyle/>
          <a:p>
            <a:endParaRPr lang="ru-RU" sz="5400" dirty="0"/>
          </a:p>
          <a:p>
            <a:r>
              <a:rPr lang="ru-RU" sz="5400" dirty="0">
                <a:latin typeface="Century Schoolbook" panose="02040604050505020304" pitchFamily="18" charset="0"/>
              </a:rPr>
              <a:t>КРУИЗНАЯ КОМПАНИЯ</a:t>
            </a:r>
            <a:br>
              <a:rPr lang="ru-RU" sz="5400" dirty="0">
                <a:latin typeface="Century Schoolbook" panose="02040604050505020304" pitchFamily="18" charset="0"/>
              </a:rPr>
            </a:br>
            <a:r>
              <a:rPr lang="ru-RU" sz="5400" dirty="0">
                <a:latin typeface="Century Schoolbook" panose="02040604050505020304" pitchFamily="18" charset="0"/>
              </a:rPr>
              <a:t>«ИНФОФЛОТ»</a:t>
            </a:r>
          </a:p>
        </p:txBody>
      </p:sp>
    </p:spTree>
    <p:extLst>
      <p:ext uri="{BB962C8B-B14F-4D97-AF65-F5344CB8AC3E}">
        <p14:creationId xmlns:p14="http://schemas.microsoft.com/office/powerpoint/2010/main" val="1233260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1933" y="2225736"/>
            <a:ext cx="4121867" cy="42918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  <a:latin typeface="Mistral" panose="03090702030407020403" pitchFamily="66" charset="0"/>
              </a:rPr>
              <a:t>ЖДЕМ ВАС!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sz="3600" dirty="0">
              <a:latin typeface="Century Schoolbook" panose="02040604050505020304" pitchFamily="18" charset="0"/>
            </a:endParaRPr>
          </a:p>
          <a:p>
            <a:pPr marL="0" indent="0">
              <a:buNone/>
            </a:pPr>
            <a:endParaRPr lang="ru-RU" sz="3600" dirty="0">
              <a:latin typeface="Century Schoolbook" panose="02040604050505020304" pitchFamily="18" charset="0"/>
            </a:endParaRPr>
          </a:p>
          <a:p>
            <a:pPr marL="0" indent="0">
              <a:buNone/>
            </a:pPr>
            <a:r>
              <a:rPr lang="ru-RU" sz="3600" dirty="0">
                <a:solidFill>
                  <a:srgbClr val="0070C0"/>
                </a:solidFill>
                <a:latin typeface="Century Schoolbook" panose="02040604050505020304" pitchFamily="18" charset="0"/>
              </a:rPr>
              <a:t>ОТДЕЛ ПЕРСОНАЛА: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600" dirty="0">
                <a:latin typeface="Century Schoolbook" panose="02040604050505020304" pitchFamily="18" charset="0"/>
              </a:rPr>
              <a:t>+7-931-339-32-69</a:t>
            </a:r>
          </a:p>
          <a:p>
            <a:pPr marL="0" indent="0">
              <a:buNone/>
            </a:pPr>
            <a:r>
              <a:rPr lang="ru-RU" sz="3600" dirty="0">
                <a:latin typeface="Century Schoolbook" panose="02040604050505020304" pitchFamily="18" charset="0"/>
              </a:rPr>
              <a:t>+7 (812) 242- 75-80 доб. 107, 108</a:t>
            </a:r>
          </a:p>
        </p:txBody>
      </p:sp>
    </p:spTree>
    <p:extLst>
      <p:ext uri="{BB962C8B-B14F-4D97-AF65-F5344CB8AC3E}">
        <p14:creationId xmlns:p14="http://schemas.microsoft.com/office/powerpoint/2010/main" val="2045482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1"/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77297"/>
            <a:ext cx="9144000" cy="1112837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latin typeface="Century Schoolbook" panose="02040604050505020304" pitchFamily="18" charset="0"/>
              </a:rPr>
              <a:t>«ИНФОФЛОТ» СЕГОДНЯ - ЭТО: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867431"/>
            <a:ext cx="9144000" cy="4770436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>
                <a:latin typeface="Century Schoolbook" panose="02040604050505020304" pitchFamily="18" charset="0"/>
              </a:rPr>
              <a:t>Крупнейший туристический оператор в сфере речных круизов и агентство по речным и морским круизам;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>
                <a:latin typeface="Century Schoolbook" panose="02040604050505020304" pitchFamily="18" charset="0"/>
              </a:rPr>
              <a:t>Туроператор полного цикла (разработка маршрутов речных круизов, организация продвижения турпродукта, организация досуга на борту и берегу);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>
                <a:latin typeface="Century Schoolbook" panose="02040604050505020304" pitchFamily="18" charset="0"/>
              </a:rPr>
              <a:t>Собственные четырехпалубные и трехпалубные теплоходы;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>
                <a:latin typeface="Century Schoolbook" panose="02040604050505020304" pitchFamily="18" charset="0"/>
              </a:rPr>
              <a:t>Широкий спектр маршрутов по рекам европейской части России;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>
                <a:latin typeface="Century Schoolbook" panose="02040604050505020304" pitchFamily="18" charset="0"/>
              </a:rPr>
              <a:t>Организация туристического продукта на зарубежных направлениях;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>
                <a:latin typeface="Century Schoolbook" panose="02040604050505020304" pitchFamily="18" charset="0"/>
              </a:rPr>
              <a:t>Ежегодный поток туристов на наших теплоходах более 30 тысяч человек;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>
                <a:latin typeface="Century Schoolbook" panose="02040604050505020304" pitchFamily="18" charset="0"/>
              </a:rPr>
              <a:t>Туристы со всего мира</a:t>
            </a:r>
          </a:p>
          <a:p>
            <a:pPr algn="l"/>
            <a:endParaRPr lang="ru-RU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540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i="1" dirty="0">
                <a:solidFill>
                  <a:srgbClr val="0070C0"/>
                </a:solidFill>
                <a:latin typeface="Mistral" panose="03090702030407020403" pitchFamily="66" charset="0"/>
              </a:rPr>
              <a:t>МЫ ДЕЛАЕМ ЛЮДЕЙ СЧАСТЛИВЫМИ!</a:t>
            </a:r>
            <a:br>
              <a:rPr lang="ru-RU" sz="4800" i="1" dirty="0">
                <a:solidFill>
                  <a:srgbClr val="0070C0"/>
                </a:solidFill>
                <a:latin typeface="Mistral" panose="03090702030407020403" pitchFamily="66" charset="0"/>
              </a:rPr>
            </a:br>
            <a:endParaRPr lang="ru-RU" sz="4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044" y="1690688"/>
            <a:ext cx="5144756" cy="289894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32133"/>
            <a:ext cx="4753328" cy="35258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089" y="3878545"/>
            <a:ext cx="381000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840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  <a:latin typeface="Century Schoolbook" panose="02040604050505020304" pitchFamily="18" charset="0"/>
              </a:rPr>
              <a:t>КРУИЗНАЯ КОМПАНИЯ</a:t>
            </a:r>
            <a:br>
              <a:rPr lang="ru-RU" dirty="0">
                <a:solidFill>
                  <a:prstClr val="black"/>
                </a:solidFill>
                <a:latin typeface="Century Schoolbook" panose="02040604050505020304" pitchFamily="18" charset="0"/>
              </a:rPr>
            </a:br>
            <a:r>
              <a:rPr lang="ru-RU" dirty="0">
                <a:solidFill>
                  <a:prstClr val="black"/>
                </a:solidFill>
                <a:latin typeface="Century Schoolbook" panose="02040604050505020304" pitchFamily="18" charset="0"/>
              </a:rPr>
              <a:t>«СОЗВЕЗДИЕ»</a:t>
            </a:r>
            <a:endParaRPr lang="ru-RU" dirty="0">
              <a:latin typeface="Century Schoolbook" panose="020406040505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774609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14077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384" y="4164955"/>
            <a:ext cx="7762875" cy="23526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entury Schoolbook" panose="02040604050505020304" pitchFamily="18" charset="0"/>
              </a:rPr>
              <a:t>РАБОТА НА ТЕПЛОХОДАХ – ЭТО: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Century Schoolbook" panose="02040604050505020304" pitchFamily="18" charset="0"/>
              </a:rPr>
              <a:t>Новые впечатления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Новые друзья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Получение профессионального опыта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Возможности карьерного роста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Работа-путешествие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Практика иностранного языка</a:t>
            </a:r>
          </a:p>
        </p:txBody>
      </p:sp>
    </p:spTree>
    <p:extLst>
      <p:ext uri="{BB962C8B-B14F-4D97-AF65-F5344CB8AC3E}">
        <p14:creationId xmlns:p14="http://schemas.microsoft.com/office/powerpoint/2010/main" val="3518218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7555" y="3586361"/>
            <a:ext cx="3132844" cy="24896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819" y="1690688"/>
            <a:ext cx="3149981" cy="20970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entury Schoolbook" panose="02040604050505020304" pitchFamily="18" charset="0"/>
              </a:rPr>
              <a:t>«ИНФОФЛОТ» ПРИГЛАШАЕТ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Mistral" panose="03090702030407020403" pitchFamily="66" charset="0"/>
              </a:rPr>
              <a:t>РАБОТНИКОВ РЕСТОРАНА: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Поваров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Кондитеров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Официантов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Барменов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Официантов и барменов </a:t>
            </a:r>
          </a:p>
          <a:p>
            <a:pPr marL="0" indent="0">
              <a:buNone/>
            </a:pPr>
            <a:r>
              <a:rPr lang="ru-RU" dirty="0">
                <a:latin typeface="Century Schoolbook" panose="02040604050505020304" pitchFamily="18" charset="0"/>
              </a:rPr>
              <a:t>со знанием английского языка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Кухонных работников</a:t>
            </a:r>
          </a:p>
          <a:p>
            <a:pPr marL="0" indent="0">
              <a:buNone/>
            </a:pPr>
            <a:endParaRPr lang="ru-RU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133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8653" y="3391412"/>
            <a:ext cx="4186414" cy="31262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5067" y="1546577"/>
            <a:ext cx="3866444" cy="28998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entury Schoolbook" panose="02040604050505020304" pitchFamily="18" charset="0"/>
              </a:rPr>
              <a:t>«ИНФОФЛОТ» ПРИГЛАШАЕТ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46577"/>
            <a:ext cx="10515600" cy="512515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Mistral" panose="03090702030407020403" pitchFamily="66" charset="0"/>
              </a:rPr>
              <a:t>ПЛАВСОСТАВ: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Матросов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Мотористов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Рулевых</a:t>
            </a:r>
          </a:p>
        </p:txBody>
      </p:sp>
    </p:spTree>
    <p:extLst>
      <p:ext uri="{BB962C8B-B14F-4D97-AF65-F5344CB8AC3E}">
        <p14:creationId xmlns:p14="http://schemas.microsoft.com/office/powerpoint/2010/main" val="1299118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0666" y="3307643"/>
            <a:ext cx="6214694" cy="33986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entury Schoolbook" panose="02040604050505020304" pitchFamily="18" charset="0"/>
              </a:rPr>
              <a:t>«ИНФОФЛОТ» ПРИГЛАШАЕТ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80679"/>
          </a:xfrm>
        </p:spPr>
        <p:txBody>
          <a:bodyPr/>
          <a:lstStyle/>
          <a:p>
            <a:endParaRPr lang="ru-RU" dirty="0">
              <a:solidFill>
                <a:srgbClr val="0070C0"/>
              </a:solidFill>
              <a:latin typeface="Mistral" panose="03090702030407020403" pitchFamily="66" charset="0"/>
            </a:endParaRPr>
          </a:p>
          <a:p>
            <a:endParaRPr lang="ru-RU" dirty="0">
              <a:solidFill>
                <a:srgbClr val="0070C0"/>
              </a:solidFill>
              <a:latin typeface="Mistral" panose="03090702030407020403" pitchFamily="66" charset="0"/>
            </a:endParaRPr>
          </a:p>
          <a:p>
            <a:r>
              <a:rPr lang="ru-RU" dirty="0">
                <a:solidFill>
                  <a:srgbClr val="0070C0"/>
                </a:solidFill>
                <a:latin typeface="Mistral" panose="03090702030407020403" pitchFamily="66" charset="0"/>
              </a:rPr>
              <a:t>ПРОВОДНИКОВ 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  <a:latin typeface="Mistral" panose="03090702030407020403" pitchFamily="66" charset="0"/>
              </a:rPr>
              <a:t>              (ГОРНИЧНЫХ)</a:t>
            </a:r>
          </a:p>
          <a:p>
            <a:r>
              <a:rPr lang="ru-RU" dirty="0">
                <a:solidFill>
                  <a:srgbClr val="0070C0"/>
                </a:solidFill>
                <a:latin typeface="Mistral" panose="03090702030407020403" pitchFamily="66" charset="0"/>
              </a:rPr>
              <a:t>ПРОВОДНИКОВ 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  <a:latin typeface="Mistral" panose="03090702030407020403" pitchFamily="66" charset="0"/>
              </a:rPr>
              <a:t>со знанием английского языка</a:t>
            </a:r>
          </a:p>
        </p:txBody>
      </p:sp>
    </p:spTree>
    <p:extLst>
      <p:ext uri="{BB962C8B-B14F-4D97-AF65-F5344CB8AC3E}">
        <p14:creationId xmlns:p14="http://schemas.microsoft.com/office/powerpoint/2010/main" val="1036976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entury Schoolbook" panose="02040604050505020304" pitchFamily="18" charset="0"/>
              </a:rPr>
              <a:t>МЫ ПРЕДЛАГАЕМ: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Официальное трудоустройство на период навигации (срочный трудовой договор)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Заработную плату в соответствии со штатным расписанием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Премию по итогам навигации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Проживание на борту теплохода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Трехразовое питание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Компенсацию медицинского осмотра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Полную или частичную компенсацию проезда до места стоянки теплохода</a:t>
            </a:r>
          </a:p>
        </p:txBody>
      </p:sp>
    </p:spTree>
    <p:extLst>
      <p:ext uri="{BB962C8B-B14F-4D97-AF65-F5344CB8AC3E}">
        <p14:creationId xmlns:p14="http://schemas.microsoft.com/office/powerpoint/2010/main" val="18771891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5698</TotalTime>
  <Words>230</Words>
  <Application>Microsoft Office PowerPoint</Application>
  <PresentationFormat>Широкоэкранный</PresentationFormat>
  <Paragraphs>62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Century Schoolbook</vt:lpstr>
      <vt:lpstr>Mistral</vt:lpstr>
      <vt:lpstr>Тема Office</vt:lpstr>
      <vt:lpstr>СУДОХОДНАЯ КОМПАНИЯ «СОЗВЕЗДИЕ»</vt:lpstr>
      <vt:lpstr>«ИНФОФЛОТ» СЕГОДНЯ - ЭТО:</vt:lpstr>
      <vt:lpstr>МЫ ДЕЛАЕМ ЛЮДЕЙ СЧАСТЛИВЫМИ! </vt:lpstr>
      <vt:lpstr>КРУИЗНАЯ КОМПАНИЯ «СОЗВЕЗДИЕ»</vt:lpstr>
      <vt:lpstr>РАБОТА НА ТЕПЛОХОДАХ – ЭТО:</vt:lpstr>
      <vt:lpstr>«ИНФОФЛОТ» ПРИГЛАШАЕТ</vt:lpstr>
      <vt:lpstr>«ИНФОФЛОТ» ПРИГЛАШАЕТ</vt:lpstr>
      <vt:lpstr>«ИНФОФЛОТ» ПРИГЛАШАЕТ</vt:lpstr>
      <vt:lpstr>МЫ ПРЕДЛАГАЕМ:</vt:lpstr>
      <vt:lpstr>ЖДЕМ ВАС!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hr-spb</dc:creator>
  <cp:lastModifiedBy>user</cp:lastModifiedBy>
  <cp:revision>21</cp:revision>
  <dcterms:created xsi:type="dcterms:W3CDTF">2019-12-12T09:12:05Z</dcterms:created>
  <dcterms:modified xsi:type="dcterms:W3CDTF">2019-12-17T12:07:50Z</dcterms:modified>
</cp:coreProperties>
</file>