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6" roundtripDataSignature="AMtx7mhaKiBFPR8J+O64Xn8J9eRyU2Mx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title">
  <p:cSld name="TITLE"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12"/>
          <p:cNvGrpSpPr/>
          <p:nvPr/>
        </p:nvGrpSpPr>
        <p:grpSpPr>
          <a:xfrm>
            <a:off x="0" y="0"/>
            <a:ext cx="9142412" cy="6856412"/>
            <a:chOff x="0" y="0"/>
            <a:chExt cx="5759" cy="4319"/>
          </a:xfrm>
        </p:grpSpPr>
        <p:sp>
          <p:nvSpPr>
            <p:cNvPr id="78" name="Google Shape;78;p12"/>
            <p:cNvSpPr/>
            <p:nvPr/>
          </p:nvSpPr>
          <p:spPr>
            <a:xfrm>
              <a:off x="0" y="0"/>
              <a:ext cx="5758" cy="1043"/>
            </a:xfrm>
            <a:custGeom>
              <a:rect b="b" l="l" r="r" t="t"/>
              <a:pathLst>
                <a:path extrusionOk="0" h="1043" w="5740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000081"/>
                </a:gs>
              </a:gsLst>
              <a:lin ang="54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9" name="Google Shape;79;p12"/>
            <p:cNvGrpSpPr/>
            <p:nvPr/>
          </p:nvGrpSpPr>
          <p:grpSpPr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80" name="Google Shape;80;p12"/>
              <p:cNvSpPr/>
              <p:nvPr/>
            </p:nvSpPr>
            <p:spPr>
              <a:xfrm>
                <a:off x="1" y="1040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B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12"/>
              <p:cNvSpPr/>
              <p:nvPr/>
            </p:nvSpPr>
            <p:spPr>
              <a:xfrm>
                <a:off x="0" y="3988"/>
                <a:ext cx="5758" cy="42"/>
              </a:xfrm>
              <a:custGeom>
                <a:rect b="b" l="l" r="r" t="t"/>
                <a:pathLst>
                  <a:path extrusionOk="0" h="42" w="5740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>
                <a:gsLst>
                  <a:gs pos="0">
                    <a:srgbClr val="000094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2"/>
              <p:cNvSpPr/>
              <p:nvPr/>
            </p:nvSpPr>
            <p:spPr>
              <a:xfrm>
                <a:off x="0" y="3665"/>
                <a:ext cx="5758" cy="30"/>
              </a:xfrm>
              <a:custGeom>
                <a:rect b="b" l="l" r="r" t="t"/>
                <a:pathLst>
                  <a:path extrusionOk="0" h="30" w="574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>
                <a:gsLst>
                  <a:gs pos="0">
                    <a:srgbClr val="000094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12"/>
              <p:cNvSpPr/>
              <p:nvPr/>
            </p:nvSpPr>
            <p:spPr>
              <a:xfrm>
                <a:off x="0" y="3364"/>
                <a:ext cx="5758" cy="30"/>
              </a:xfrm>
              <a:custGeom>
                <a:rect b="b" l="l" r="r" t="t"/>
                <a:pathLst>
                  <a:path extrusionOk="0" h="30" w="574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>
                <a:gsLst>
                  <a:gs pos="0">
                    <a:srgbClr val="000092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12"/>
              <p:cNvSpPr/>
              <p:nvPr/>
            </p:nvSpPr>
            <p:spPr>
              <a:xfrm>
                <a:off x="0" y="3105"/>
                <a:ext cx="5758" cy="31"/>
              </a:xfrm>
              <a:custGeom>
                <a:rect b="b" l="l" r="r" t="t"/>
                <a:pathLst>
                  <a:path extrusionOk="0" h="30" w="574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>
                <a:gsLst>
                  <a:gs pos="0">
                    <a:srgbClr val="000092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12"/>
              <p:cNvSpPr/>
              <p:nvPr/>
            </p:nvSpPr>
            <p:spPr>
              <a:xfrm>
                <a:off x="0" y="2859"/>
                <a:ext cx="5758" cy="36"/>
              </a:xfrm>
              <a:custGeom>
                <a:rect b="b" l="l" r="r" t="t"/>
                <a:pathLst>
                  <a:path extrusionOk="0" h="36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0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12"/>
              <p:cNvSpPr/>
              <p:nvPr/>
            </p:nvSpPr>
            <p:spPr>
              <a:xfrm>
                <a:off x="0" y="2644"/>
                <a:ext cx="5758" cy="30"/>
              </a:xfrm>
              <a:custGeom>
                <a:rect b="b" l="l" r="r" t="t"/>
                <a:pathLst>
                  <a:path extrusionOk="0" h="30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0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12"/>
              <p:cNvSpPr/>
              <p:nvPr/>
            </p:nvSpPr>
            <p:spPr>
              <a:xfrm>
                <a:off x="0" y="2433"/>
                <a:ext cx="5758" cy="36"/>
              </a:xfrm>
              <a:custGeom>
                <a:rect b="b" l="l" r="r" t="t"/>
                <a:pathLst>
                  <a:path extrusionOk="0" h="36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D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12"/>
              <p:cNvSpPr/>
              <p:nvPr/>
            </p:nvSpPr>
            <p:spPr>
              <a:xfrm>
                <a:off x="0" y="2259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D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12"/>
              <p:cNvSpPr/>
              <p:nvPr/>
            </p:nvSpPr>
            <p:spPr>
              <a:xfrm>
                <a:off x="0" y="2090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B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12"/>
              <p:cNvSpPr/>
              <p:nvPr/>
            </p:nvSpPr>
            <p:spPr>
              <a:xfrm>
                <a:off x="0" y="1928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12"/>
              <p:cNvSpPr/>
              <p:nvPr/>
            </p:nvSpPr>
            <p:spPr>
              <a:xfrm>
                <a:off x="0" y="1645"/>
                <a:ext cx="5758" cy="12"/>
              </a:xfrm>
              <a:custGeom>
                <a:rect b="b" l="l" r="r" t="t"/>
                <a:pathLst>
                  <a:path extrusionOk="0" h="12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2"/>
              <p:cNvSpPr/>
              <p:nvPr/>
            </p:nvSpPr>
            <p:spPr>
              <a:xfrm>
                <a:off x="0" y="1778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12"/>
              <p:cNvSpPr/>
              <p:nvPr/>
            </p:nvSpPr>
            <p:spPr>
              <a:xfrm>
                <a:off x="0" y="1520"/>
                <a:ext cx="5758" cy="12"/>
              </a:xfrm>
              <a:custGeom>
                <a:rect b="b" l="l" r="r" t="t"/>
                <a:pathLst>
                  <a:path extrusionOk="0" h="12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12"/>
              <p:cNvSpPr/>
              <p:nvPr/>
            </p:nvSpPr>
            <p:spPr>
              <a:xfrm>
                <a:off x="0" y="1394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12"/>
              <p:cNvSpPr/>
              <p:nvPr/>
            </p:nvSpPr>
            <p:spPr>
              <a:xfrm>
                <a:off x="0" y="1280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12"/>
              <p:cNvSpPr/>
              <p:nvPr/>
            </p:nvSpPr>
            <p:spPr>
              <a:xfrm>
                <a:off x="0" y="1177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12"/>
              <p:cNvSpPr/>
              <p:nvPr/>
            </p:nvSpPr>
            <p:spPr>
              <a:xfrm>
                <a:off x="0" y="24"/>
                <a:ext cx="5758" cy="30"/>
              </a:xfrm>
              <a:custGeom>
                <a:rect b="b" l="l" r="r" t="t"/>
                <a:pathLst>
                  <a:path extrusionOk="0" h="30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4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12"/>
              <p:cNvSpPr/>
              <p:nvPr/>
            </p:nvSpPr>
            <p:spPr>
              <a:xfrm>
                <a:off x="0" y="186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4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12"/>
              <p:cNvSpPr/>
              <p:nvPr/>
            </p:nvSpPr>
            <p:spPr>
              <a:xfrm>
                <a:off x="0" y="475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0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12"/>
              <p:cNvSpPr/>
              <p:nvPr/>
            </p:nvSpPr>
            <p:spPr>
              <a:xfrm>
                <a:off x="0" y="337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2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12"/>
              <p:cNvSpPr/>
              <p:nvPr/>
            </p:nvSpPr>
            <p:spPr>
              <a:xfrm>
                <a:off x="0" y="600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2"/>
              <p:cNvSpPr/>
              <p:nvPr/>
            </p:nvSpPr>
            <p:spPr>
              <a:xfrm>
                <a:off x="0" y="727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B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12"/>
              <p:cNvSpPr/>
              <p:nvPr/>
            </p:nvSpPr>
            <p:spPr>
              <a:xfrm>
                <a:off x="0" y="841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B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12"/>
              <p:cNvSpPr/>
              <p:nvPr/>
            </p:nvSpPr>
            <p:spPr>
              <a:xfrm>
                <a:off x="0" y="943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B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105" name="Google Shape;105;p12"/>
              <p:cNvGrpSpPr/>
              <p:nvPr/>
            </p:nvGrpSpPr>
            <p:grpSpPr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106" name="Google Shape;106;p12"/>
                <p:cNvSpPr/>
                <p:nvPr/>
              </p:nvSpPr>
              <p:spPr>
                <a:xfrm>
                  <a:off x="2849" y="0"/>
                  <a:ext cx="42" cy="1045"/>
                </a:xfrm>
                <a:custGeom>
                  <a:rect b="b" l="l" r="r" t="t"/>
                  <a:pathLst>
                    <a:path extrusionOk="0" h="1043" w="42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7" name="Google Shape;107;p12"/>
                <p:cNvSpPr/>
                <p:nvPr/>
              </p:nvSpPr>
              <p:spPr>
                <a:xfrm>
                  <a:off x="2400" y="0"/>
                  <a:ext cx="155" cy="1045"/>
                </a:xfrm>
                <a:custGeom>
                  <a:rect b="b" l="l" r="r" t="t"/>
                  <a:pathLst>
                    <a:path extrusionOk="0" h="1043" w="155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8" name="Google Shape;108;p12"/>
                <p:cNvSpPr/>
                <p:nvPr/>
              </p:nvSpPr>
              <p:spPr>
                <a:xfrm>
                  <a:off x="1967" y="0"/>
                  <a:ext cx="240" cy="1045"/>
                </a:xfrm>
                <a:custGeom>
                  <a:rect b="b" l="l" r="r" t="t"/>
                  <a:pathLst>
                    <a:path extrusionOk="0" h="1043" w="239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Google Shape;109;p12"/>
                <p:cNvSpPr/>
                <p:nvPr/>
              </p:nvSpPr>
              <p:spPr>
                <a:xfrm>
                  <a:off x="1554" y="0"/>
                  <a:ext cx="353" cy="1045"/>
                </a:xfrm>
                <a:custGeom>
                  <a:rect b="b" l="l" r="r" t="t"/>
                  <a:pathLst>
                    <a:path extrusionOk="0" h="1043" w="352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0" name="Google Shape;110;p12"/>
                <p:cNvSpPr/>
                <p:nvPr/>
              </p:nvSpPr>
              <p:spPr>
                <a:xfrm>
                  <a:off x="1134" y="0"/>
                  <a:ext cx="450" cy="1045"/>
                </a:xfrm>
                <a:custGeom>
                  <a:rect b="b" l="l" r="r" t="t"/>
                  <a:pathLst>
                    <a:path extrusionOk="0" h="1043" w="449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111;p12"/>
                <p:cNvSpPr/>
                <p:nvPr/>
              </p:nvSpPr>
              <p:spPr>
                <a:xfrm>
                  <a:off x="714" y="0"/>
                  <a:ext cx="540" cy="1045"/>
                </a:xfrm>
                <a:custGeom>
                  <a:rect b="b" l="l" r="r" t="t"/>
                  <a:pathLst>
                    <a:path extrusionOk="0" h="1043" w="538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112;p12"/>
                <p:cNvSpPr/>
                <p:nvPr/>
              </p:nvSpPr>
              <p:spPr>
                <a:xfrm>
                  <a:off x="306" y="0"/>
                  <a:ext cx="642" cy="1045"/>
                </a:xfrm>
                <a:custGeom>
                  <a:rect b="b" l="l" r="r" t="t"/>
                  <a:pathLst>
                    <a:path extrusionOk="0" h="1043" w="640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3" name="Google Shape;113;p12"/>
                <p:cNvSpPr/>
                <p:nvPr/>
              </p:nvSpPr>
              <p:spPr>
                <a:xfrm>
                  <a:off x="0" y="108"/>
                  <a:ext cx="630" cy="937"/>
                </a:xfrm>
                <a:custGeom>
                  <a:rect b="b" l="l" r="r" t="t"/>
                  <a:pathLst>
                    <a:path extrusionOk="0" h="935" w="628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4" name="Google Shape;114;p12"/>
                <p:cNvSpPr/>
                <p:nvPr/>
              </p:nvSpPr>
              <p:spPr>
                <a:xfrm>
                  <a:off x="3191" y="0"/>
                  <a:ext cx="155" cy="1045"/>
                </a:xfrm>
                <a:custGeom>
                  <a:rect b="b" l="l" r="r" t="t"/>
                  <a:pathLst>
                    <a:path extrusionOk="0" h="1043" w="155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5" name="Google Shape;115;p12"/>
                <p:cNvSpPr/>
                <p:nvPr/>
              </p:nvSpPr>
              <p:spPr>
                <a:xfrm>
                  <a:off x="3533" y="0"/>
                  <a:ext cx="240" cy="1045"/>
                </a:xfrm>
                <a:custGeom>
                  <a:rect b="b" l="l" r="r" t="t"/>
                  <a:pathLst>
                    <a:path extrusionOk="0" h="1043" w="239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6" name="Google Shape;116;p12"/>
                <p:cNvSpPr/>
                <p:nvPr/>
              </p:nvSpPr>
              <p:spPr>
                <a:xfrm>
                  <a:off x="3821" y="0"/>
                  <a:ext cx="359" cy="1045"/>
                </a:xfrm>
                <a:custGeom>
                  <a:rect b="b" l="l" r="r" t="t"/>
                  <a:pathLst>
                    <a:path extrusionOk="0" h="1043" w="358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7" name="Google Shape;117;p12"/>
                <p:cNvSpPr/>
                <p:nvPr/>
              </p:nvSpPr>
              <p:spPr>
                <a:xfrm>
                  <a:off x="4139" y="0"/>
                  <a:ext cx="449" cy="1045"/>
                </a:xfrm>
                <a:custGeom>
                  <a:rect b="b" l="l" r="r" t="t"/>
                  <a:pathLst>
                    <a:path extrusionOk="0" h="1043" w="448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8" name="Google Shape;118;p12"/>
                <p:cNvSpPr/>
                <p:nvPr/>
              </p:nvSpPr>
              <p:spPr>
                <a:xfrm>
                  <a:off x="4480" y="0"/>
                  <a:ext cx="541" cy="1045"/>
                </a:xfrm>
                <a:custGeom>
                  <a:rect b="b" l="l" r="r" t="t"/>
                  <a:pathLst>
                    <a:path extrusionOk="0" h="1043" w="539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19" name="Google Shape;119;p12"/>
                <p:cNvSpPr/>
                <p:nvPr/>
              </p:nvSpPr>
              <p:spPr>
                <a:xfrm>
                  <a:off x="4768" y="0"/>
                  <a:ext cx="642" cy="1045"/>
                </a:xfrm>
                <a:custGeom>
                  <a:rect b="b" l="l" r="r" t="t"/>
                  <a:pathLst>
                    <a:path extrusionOk="0" h="1043" w="640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0" name="Google Shape;120;p12"/>
                <p:cNvSpPr/>
                <p:nvPr/>
              </p:nvSpPr>
              <p:spPr>
                <a:xfrm>
                  <a:off x="5086" y="48"/>
                  <a:ext cx="672" cy="997"/>
                </a:xfrm>
                <a:custGeom>
                  <a:rect b="b" l="l" r="r" t="t"/>
                  <a:pathLst>
                    <a:path extrusionOk="0" h="995" w="670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1" name="Google Shape;121;p12"/>
              <p:cNvGrpSpPr/>
              <p:nvPr/>
            </p:nvGrpSpPr>
            <p:grpSpPr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122" name="Google Shape;122;p12"/>
                <p:cNvSpPr/>
                <p:nvPr/>
              </p:nvSpPr>
              <p:spPr>
                <a:xfrm>
                  <a:off x="0" y="618"/>
                  <a:ext cx="306" cy="427"/>
                </a:xfrm>
                <a:custGeom>
                  <a:rect b="b" l="l" r="r" t="t"/>
                  <a:pathLst>
                    <a:path extrusionOk="0" h="426" w="305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3" name="Google Shape;123;p12"/>
                <p:cNvSpPr/>
                <p:nvPr/>
              </p:nvSpPr>
              <p:spPr>
                <a:xfrm>
                  <a:off x="5410" y="558"/>
                  <a:ext cx="348" cy="487"/>
                </a:xfrm>
                <a:custGeom>
                  <a:rect b="b" l="l" r="r" t="t"/>
                  <a:pathLst>
                    <a:path extrusionOk="0" h="486" w="347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24" name="Google Shape;124;p12"/>
              <p:cNvGrpSpPr/>
              <p:nvPr/>
            </p:nvGrpSpPr>
            <p:grpSpPr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125" name="Google Shape;125;p12"/>
                <p:cNvSpPr/>
                <p:nvPr/>
              </p:nvSpPr>
              <p:spPr>
                <a:xfrm>
                  <a:off x="2849" y="1039"/>
                  <a:ext cx="42" cy="3280"/>
                </a:xfrm>
                <a:custGeom>
                  <a:rect b="b" l="l" r="r" t="t"/>
                  <a:pathLst>
                    <a:path extrusionOk="0" h="3273" w="42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6" name="Google Shape;126;p12"/>
                <p:cNvSpPr/>
                <p:nvPr/>
              </p:nvSpPr>
              <p:spPr>
                <a:xfrm>
                  <a:off x="2154" y="1039"/>
                  <a:ext cx="401" cy="3280"/>
                </a:xfrm>
                <a:custGeom>
                  <a:rect b="b" l="l" r="r" t="t"/>
                  <a:pathLst>
                    <a:path extrusionOk="0" h="3273" w="400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7" name="Google Shape;127;p12"/>
                <p:cNvSpPr/>
                <p:nvPr/>
              </p:nvSpPr>
              <p:spPr>
                <a:xfrm>
                  <a:off x="1530" y="1039"/>
                  <a:ext cx="677" cy="3280"/>
                </a:xfrm>
                <a:custGeom>
                  <a:rect b="b" l="l" r="r" t="t"/>
                  <a:pathLst>
                    <a:path extrusionOk="0" h="3273" w="675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8" name="Google Shape;128;p12"/>
                <p:cNvSpPr/>
                <p:nvPr/>
              </p:nvSpPr>
              <p:spPr>
                <a:xfrm>
                  <a:off x="876" y="1039"/>
                  <a:ext cx="1031" cy="3280"/>
                </a:xfrm>
                <a:custGeom>
                  <a:rect b="b" l="l" r="r" t="t"/>
                  <a:pathLst>
                    <a:path extrusionOk="0" h="3280" w="1031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29" name="Google Shape;129;p12"/>
                <p:cNvSpPr/>
                <p:nvPr/>
              </p:nvSpPr>
              <p:spPr>
                <a:xfrm>
                  <a:off x="264" y="1039"/>
                  <a:ext cx="1319" cy="3280"/>
                </a:xfrm>
                <a:custGeom>
                  <a:rect b="b" l="l" r="r" t="t"/>
                  <a:pathLst>
                    <a:path extrusionOk="0" h="3280" w="1319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0" name="Google Shape;130;p12"/>
                <p:cNvSpPr/>
                <p:nvPr/>
              </p:nvSpPr>
              <p:spPr>
                <a:xfrm>
                  <a:off x="3191" y="1039"/>
                  <a:ext cx="402" cy="3280"/>
                </a:xfrm>
                <a:custGeom>
                  <a:rect b="b" l="l" r="r" t="t"/>
                  <a:pathLst>
                    <a:path extrusionOk="0" h="3273" w="401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1" name="Google Shape;131;p12"/>
                <p:cNvSpPr/>
                <p:nvPr/>
              </p:nvSpPr>
              <p:spPr>
                <a:xfrm>
                  <a:off x="3533" y="1039"/>
                  <a:ext cx="677" cy="3280"/>
                </a:xfrm>
                <a:custGeom>
                  <a:rect b="b" l="l" r="r" t="t"/>
                  <a:pathLst>
                    <a:path extrusionOk="0" h="3273" w="675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2" name="Google Shape;132;p12"/>
                <p:cNvSpPr/>
                <p:nvPr/>
              </p:nvSpPr>
              <p:spPr>
                <a:xfrm>
                  <a:off x="3822" y="1039"/>
                  <a:ext cx="1036" cy="3280"/>
                </a:xfrm>
                <a:custGeom>
                  <a:rect b="b" l="l" r="r" t="t"/>
                  <a:pathLst>
                    <a:path extrusionOk="0" h="3280" w="1036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33" name="Google Shape;133;p12"/>
                <p:cNvSpPr/>
                <p:nvPr/>
              </p:nvSpPr>
              <p:spPr>
                <a:xfrm>
                  <a:off x="4137" y="1039"/>
                  <a:ext cx="1327" cy="3280"/>
                </a:xfrm>
                <a:custGeom>
                  <a:rect b="b" l="l" r="r" t="t"/>
                  <a:pathLst>
                    <a:path extrusionOk="0" h="3280" w="1327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134" name="Google Shape;134;p12"/>
              <p:cNvSpPr/>
              <p:nvPr/>
            </p:nvSpPr>
            <p:spPr>
              <a:xfrm>
                <a:off x="0" y="1039"/>
                <a:ext cx="1254" cy="2632"/>
              </a:xfrm>
              <a:custGeom>
                <a:rect b="b" l="l" r="r" t="t"/>
                <a:pathLst>
                  <a:path extrusionOk="0" h="2632" w="1254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1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12"/>
              <p:cNvSpPr/>
              <p:nvPr/>
            </p:nvSpPr>
            <p:spPr>
              <a:xfrm>
                <a:off x="0" y="1039"/>
                <a:ext cx="948" cy="1676"/>
              </a:xfrm>
              <a:custGeom>
                <a:rect b="b" l="l" r="r" t="t"/>
                <a:pathLst>
                  <a:path extrusionOk="0" h="1676" w="948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12"/>
              <p:cNvSpPr/>
              <p:nvPr/>
            </p:nvSpPr>
            <p:spPr>
              <a:xfrm>
                <a:off x="0" y="1039"/>
                <a:ext cx="629" cy="937"/>
              </a:xfrm>
              <a:custGeom>
                <a:rect b="b" l="l" r="r" t="t"/>
                <a:pathLst>
                  <a:path extrusionOk="0" h="937" w="629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12"/>
              <p:cNvSpPr/>
              <p:nvPr/>
            </p:nvSpPr>
            <p:spPr>
              <a:xfrm>
                <a:off x="0" y="1039"/>
                <a:ext cx="305" cy="427"/>
              </a:xfrm>
              <a:custGeom>
                <a:rect b="b" l="l" r="r" t="t"/>
                <a:pathLst>
                  <a:path extrusionOk="0" h="427" w="305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12"/>
              <p:cNvSpPr/>
              <p:nvPr/>
            </p:nvSpPr>
            <p:spPr>
              <a:xfrm>
                <a:off x="4481" y="1039"/>
                <a:ext cx="1277" cy="2686"/>
              </a:xfrm>
              <a:custGeom>
                <a:rect b="b" l="l" r="r" t="t"/>
                <a:pathLst>
                  <a:path extrusionOk="0" h="2686" w="1277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1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12"/>
              <p:cNvSpPr/>
              <p:nvPr/>
            </p:nvSpPr>
            <p:spPr>
              <a:xfrm>
                <a:off x="4770" y="1039"/>
                <a:ext cx="988" cy="1730"/>
              </a:xfrm>
              <a:custGeom>
                <a:rect b="b" l="l" r="r" t="t"/>
                <a:pathLst>
                  <a:path extrusionOk="0" h="1730" w="988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12"/>
              <p:cNvSpPr/>
              <p:nvPr/>
            </p:nvSpPr>
            <p:spPr>
              <a:xfrm>
                <a:off x="5088" y="1039"/>
                <a:ext cx="670" cy="997"/>
              </a:xfrm>
              <a:custGeom>
                <a:rect b="b" l="l" r="r" t="t"/>
                <a:pathLst>
                  <a:path extrusionOk="0" h="997" w="670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12"/>
              <p:cNvSpPr/>
              <p:nvPr/>
            </p:nvSpPr>
            <p:spPr>
              <a:xfrm>
                <a:off x="5412" y="1039"/>
                <a:ext cx="346" cy="487"/>
              </a:xfrm>
              <a:custGeom>
                <a:rect b="b" l="l" r="r" t="t"/>
                <a:pathLst>
                  <a:path extrusionOk="0" h="487" w="346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42" name="Google Shape;142;p12"/>
          <p:cNvSpPr txBox="1"/>
          <p:nvPr>
            <p:ph type="ctrTitle"/>
          </p:nvPr>
        </p:nvSpPr>
        <p:spPr>
          <a:xfrm>
            <a:off x="455612" y="1920875"/>
            <a:ext cx="8226425" cy="1736725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9pPr>
          </a:lstStyle>
          <a:p/>
        </p:txBody>
      </p:sp>
      <p:sp>
        <p:nvSpPr>
          <p:cNvPr id="144" name="Google Shape;144;p12"/>
          <p:cNvSpPr txBox="1"/>
          <p:nvPr>
            <p:ph idx="10" type="dt"/>
          </p:nvPr>
        </p:nvSpPr>
        <p:spPr>
          <a:xfrm>
            <a:off x="455612" y="624205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12"/>
          <p:cNvSpPr txBox="1"/>
          <p:nvPr>
            <p:ph idx="11" type="ftr"/>
          </p:nvPr>
        </p:nvSpPr>
        <p:spPr>
          <a:xfrm>
            <a:off x="3124200" y="6242050"/>
            <a:ext cx="2895600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6" name="Google Shape;146;p12"/>
          <p:cNvSpPr txBox="1"/>
          <p:nvPr>
            <p:ph idx="12" type="sldNum"/>
          </p:nvPr>
        </p:nvSpPr>
        <p:spPr>
          <a:xfrm>
            <a:off x="6553200" y="624205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"/>
          <p:cNvSpPr txBox="1"/>
          <p:nvPr>
            <p:ph type="title"/>
          </p:nvPr>
        </p:nvSpPr>
        <p:spPr>
          <a:xfrm>
            <a:off x="455612" y="273050"/>
            <a:ext cx="8226425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9" name="Google Shape;149;p13"/>
          <p:cNvSpPr txBox="1"/>
          <p:nvPr>
            <p:ph idx="1" type="body"/>
          </p:nvPr>
        </p:nvSpPr>
        <p:spPr>
          <a:xfrm>
            <a:off x="455612" y="1598612"/>
            <a:ext cx="8226425" cy="4497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60045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2pPr>
            <a:lvl3pPr indent="-360045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4pPr>
            <a:lvl5pPr indent="-360045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5pPr>
            <a:lvl6pPr indent="-360045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6pPr>
            <a:lvl7pPr indent="-360045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7pPr>
            <a:lvl8pPr indent="-360045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8pPr>
            <a:lvl9pPr indent="-360045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2070"/>
              <a:buChar char="▪"/>
              <a:defRPr/>
            </a:lvl9pPr>
          </a:lstStyle>
          <a:p/>
        </p:txBody>
      </p:sp>
      <p:sp>
        <p:nvSpPr>
          <p:cNvPr id="150" name="Google Shape;150;p13"/>
          <p:cNvSpPr txBox="1"/>
          <p:nvPr>
            <p:ph idx="10" type="dt"/>
          </p:nvPr>
        </p:nvSpPr>
        <p:spPr>
          <a:xfrm>
            <a:off x="455612" y="624205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13"/>
          <p:cNvSpPr txBox="1"/>
          <p:nvPr>
            <p:ph idx="11" type="ftr"/>
          </p:nvPr>
        </p:nvSpPr>
        <p:spPr>
          <a:xfrm>
            <a:off x="3124200" y="6242050"/>
            <a:ext cx="2895600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2" name="Google Shape;152;p13"/>
          <p:cNvSpPr txBox="1"/>
          <p:nvPr>
            <p:ph idx="12" type="sldNum"/>
          </p:nvPr>
        </p:nvSpPr>
        <p:spPr>
          <a:xfrm>
            <a:off x="6553200" y="624205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"/>
          <p:cNvSpPr txBox="1"/>
          <p:nvPr>
            <p:ph type="title"/>
          </p:nvPr>
        </p:nvSpPr>
        <p:spPr>
          <a:xfrm>
            <a:off x="455612" y="273050"/>
            <a:ext cx="8226425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" name="Google Shape;155;p14"/>
          <p:cNvSpPr txBox="1"/>
          <p:nvPr>
            <p:ph idx="10" type="dt"/>
          </p:nvPr>
        </p:nvSpPr>
        <p:spPr>
          <a:xfrm>
            <a:off x="455612" y="624205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" name="Google Shape;156;p14"/>
          <p:cNvSpPr txBox="1"/>
          <p:nvPr>
            <p:ph idx="11" type="ftr"/>
          </p:nvPr>
        </p:nvSpPr>
        <p:spPr>
          <a:xfrm>
            <a:off x="3124200" y="6242050"/>
            <a:ext cx="2895600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14"/>
          <p:cNvSpPr txBox="1"/>
          <p:nvPr>
            <p:ph idx="12" type="sldNum"/>
          </p:nvPr>
        </p:nvSpPr>
        <p:spPr>
          <a:xfrm>
            <a:off x="6553200" y="624205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1"/>
          <p:cNvGrpSpPr/>
          <p:nvPr/>
        </p:nvGrpSpPr>
        <p:grpSpPr>
          <a:xfrm>
            <a:off x="0" y="0"/>
            <a:ext cx="9142412" cy="6856412"/>
            <a:chOff x="0" y="0"/>
            <a:chExt cx="5759" cy="4319"/>
          </a:xfrm>
        </p:grpSpPr>
        <p:sp>
          <p:nvSpPr>
            <p:cNvPr id="7" name="Google Shape;7;p11"/>
            <p:cNvSpPr/>
            <p:nvPr/>
          </p:nvSpPr>
          <p:spPr>
            <a:xfrm>
              <a:off x="0" y="0"/>
              <a:ext cx="5758" cy="1043"/>
            </a:xfrm>
            <a:custGeom>
              <a:rect b="b" l="l" r="r" t="t"/>
              <a:pathLst>
                <a:path extrusionOk="0" h="1043" w="5740">
                  <a:moveTo>
                    <a:pt x="5740" y="1043"/>
                  </a:moveTo>
                  <a:lnTo>
                    <a:pt x="0" y="1043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1043"/>
                  </a:lnTo>
                  <a:lnTo>
                    <a:pt x="5740" y="1043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rgbClr val="000081"/>
                </a:gs>
              </a:gsLst>
              <a:lin ang="5400000" scaled="0"/>
            </a:gra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" name="Google Shape;8;p11"/>
            <p:cNvGrpSpPr/>
            <p:nvPr/>
          </p:nvGrpSpPr>
          <p:grpSpPr>
            <a:xfrm>
              <a:off x="0" y="0"/>
              <a:ext cx="5759" cy="4319"/>
              <a:chOff x="0" y="0"/>
              <a:chExt cx="5759" cy="4319"/>
            </a:xfrm>
          </p:grpSpPr>
          <p:sp>
            <p:nvSpPr>
              <p:cNvPr id="9" name="Google Shape;9;p11"/>
              <p:cNvSpPr/>
              <p:nvPr/>
            </p:nvSpPr>
            <p:spPr>
              <a:xfrm>
                <a:off x="1" y="1040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B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10;p11"/>
              <p:cNvSpPr/>
              <p:nvPr/>
            </p:nvSpPr>
            <p:spPr>
              <a:xfrm>
                <a:off x="0" y="3988"/>
                <a:ext cx="5758" cy="42"/>
              </a:xfrm>
              <a:custGeom>
                <a:rect b="b" l="l" r="r" t="t"/>
                <a:pathLst>
                  <a:path extrusionOk="0" h="42" w="5740">
                    <a:moveTo>
                      <a:pt x="0" y="42"/>
                    </a:moveTo>
                    <a:lnTo>
                      <a:pt x="5740" y="42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close/>
                  </a:path>
                </a:pathLst>
              </a:custGeom>
              <a:gradFill>
                <a:gsLst>
                  <a:gs pos="0">
                    <a:srgbClr val="000094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" name="Google Shape;11;p11"/>
              <p:cNvSpPr/>
              <p:nvPr/>
            </p:nvSpPr>
            <p:spPr>
              <a:xfrm>
                <a:off x="0" y="3665"/>
                <a:ext cx="5758" cy="30"/>
              </a:xfrm>
              <a:custGeom>
                <a:rect b="b" l="l" r="r" t="t"/>
                <a:pathLst>
                  <a:path extrusionOk="0" h="30" w="574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>
                <a:gsLst>
                  <a:gs pos="0">
                    <a:srgbClr val="000094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12;p11"/>
              <p:cNvSpPr/>
              <p:nvPr/>
            </p:nvSpPr>
            <p:spPr>
              <a:xfrm>
                <a:off x="0" y="3364"/>
                <a:ext cx="5758" cy="30"/>
              </a:xfrm>
              <a:custGeom>
                <a:rect b="b" l="l" r="r" t="t"/>
                <a:pathLst>
                  <a:path extrusionOk="0" h="30" w="574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>
                <a:gsLst>
                  <a:gs pos="0">
                    <a:srgbClr val="000092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" name="Google Shape;13;p11"/>
              <p:cNvSpPr/>
              <p:nvPr/>
            </p:nvSpPr>
            <p:spPr>
              <a:xfrm>
                <a:off x="0" y="3105"/>
                <a:ext cx="5758" cy="31"/>
              </a:xfrm>
              <a:custGeom>
                <a:rect b="b" l="l" r="r" t="t"/>
                <a:pathLst>
                  <a:path extrusionOk="0" h="30" w="5740">
                    <a:moveTo>
                      <a:pt x="0" y="30"/>
                    </a:moveTo>
                    <a:lnTo>
                      <a:pt x="5740" y="30"/>
                    </a:lnTo>
                    <a:lnTo>
                      <a:pt x="5740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adFill>
                <a:gsLst>
                  <a:gs pos="0">
                    <a:srgbClr val="000092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14;p11"/>
              <p:cNvSpPr/>
              <p:nvPr/>
            </p:nvSpPr>
            <p:spPr>
              <a:xfrm>
                <a:off x="0" y="2859"/>
                <a:ext cx="5758" cy="36"/>
              </a:xfrm>
              <a:custGeom>
                <a:rect b="b" l="l" r="r" t="t"/>
                <a:pathLst>
                  <a:path extrusionOk="0" h="36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0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" name="Google Shape;15;p11"/>
              <p:cNvSpPr/>
              <p:nvPr/>
            </p:nvSpPr>
            <p:spPr>
              <a:xfrm>
                <a:off x="0" y="2644"/>
                <a:ext cx="5758" cy="30"/>
              </a:xfrm>
              <a:custGeom>
                <a:rect b="b" l="l" r="r" t="t"/>
                <a:pathLst>
                  <a:path extrusionOk="0" h="30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0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" name="Google Shape;16;p11"/>
              <p:cNvSpPr/>
              <p:nvPr/>
            </p:nvSpPr>
            <p:spPr>
              <a:xfrm>
                <a:off x="0" y="2433"/>
                <a:ext cx="5758" cy="36"/>
              </a:xfrm>
              <a:custGeom>
                <a:rect b="b" l="l" r="r" t="t"/>
                <a:pathLst>
                  <a:path extrusionOk="0" h="36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5740" y="36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D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" name="Google Shape;17;p11"/>
              <p:cNvSpPr/>
              <p:nvPr/>
            </p:nvSpPr>
            <p:spPr>
              <a:xfrm>
                <a:off x="0" y="2259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D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" name="Google Shape;18;p11"/>
              <p:cNvSpPr/>
              <p:nvPr/>
            </p:nvSpPr>
            <p:spPr>
              <a:xfrm>
                <a:off x="0" y="2090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B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19;p11"/>
              <p:cNvSpPr/>
              <p:nvPr/>
            </p:nvSpPr>
            <p:spPr>
              <a:xfrm>
                <a:off x="0" y="1928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20;p11"/>
              <p:cNvSpPr/>
              <p:nvPr/>
            </p:nvSpPr>
            <p:spPr>
              <a:xfrm>
                <a:off x="0" y="1645"/>
                <a:ext cx="5758" cy="12"/>
              </a:xfrm>
              <a:custGeom>
                <a:rect b="b" l="l" r="r" t="t"/>
                <a:pathLst>
                  <a:path extrusionOk="0" h="12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11"/>
              <p:cNvSpPr/>
              <p:nvPr/>
            </p:nvSpPr>
            <p:spPr>
              <a:xfrm>
                <a:off x="0" y="1778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" name="Google Shape;22;p11"/>
              <p:cNvSpPr/>
              <p:nvPr/>
            </p:nvSpPr>
            <p:spPr>
              <a:xfrm>
                <a:off x="0" y="1520"/>
                <a:ext cx="5758" cy="12"/>
              </a:xfrm>
              <a:custGeom>
                <a:rect b="b" l="l" r="r" t="t"/>
                <a:pathLst>
                  <a:path extrusionOk="0" h="12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5740" y="12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" name="Google Shape;23;p11"/>
              <p:cNvSpPr/>
              <p:nvPr/>
            </p:nvSpPr>
            <p:spPr>
              <a:xfrm>
                <a:off x="0" y="1394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" name="Google Shape;24;p11"/>
              <p:cNvSpPr/>
              <p:nvPr/>
            </p:nvSpPr>
            <p:spPr>
              <a:xfrm>
                <a:off x="0" y="1280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" name="Google Shape;25;p11"/>
              <p:cNvSpPr/>
              <p:nvPr/>
            </p:nvSpPr>
            <p:spPr>
              <a:xfrm>
                <a:off x="0" y="1177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26;p11"/>
              <p:cNvSpPr/>
              <p:nvPr/>
            </p:nvSpPr>
            <p:spPr>
              <a:xfrm>
                <a:off x="0" y="24"/>
                <a:ext cx="5758" cy="30"/>
              </a:xfrm>
              <a:custGeom>
                <a:rect b="b" l="l" r="r" t="t"/>
                <a:pathLst>
                  <a:path extrusionOk="0" h="30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5740" y="30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4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" name="Google Shape;27;p11"/>
              <p:cNvSpPr/>
              <p:nvPr/>
            </p:nvSpPr>
            <p:spPr>
              <a:xfrm>
                <a:off x="0" y="186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4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Google Shape;28;p11"/>
              <p:cNvSpPr/>
              <p:nvPr/>
            </p:nvSpPr>
            <p:spPr>
              <a:xfrm>
                <a:off x="0" y="475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0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29;p11"/>
              <p:cNvSpPr/>
              <p:nvPr/>
            </p:nvSpPr>
            <p:spPr>
              <a:xfrm>
                <a:off x="0" y="337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92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Google Shape;30;p11"/>
              <p:cNvSpPr/>
              <p:nvPr/>
            </p:nvSpPr>
            <p:spPr>
              <a:xfrm>
                <a:off x="0" y="600"/>
                <a:ext cx="5758" cy="24"/>
              </a:xfrm>
              <a:custGeom>
                <a:rect b="b" l="l" r="r" t="t"/>
                <a:pathLst>
                  <a:path extrusionOk="0" h="24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5740" y="24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9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11"/>
              <p:cNvSpPr/>
              <p:nvPr/>
            </p:nvSpPr>
            <p:spPr>
              <a:xfrm>
                <a:off x="0" y="727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B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" name="Google Shape;32;p11"/>
              <p:cNvSpPr/>
              <p:nvPr/>
            </p:nvSpPr>
            <p:spPr>
              <a:xfrm>
                <a:off x="0" y="841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B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" name="Google Shape;33;p11"/>
              <p:cNvSpPr/>
              <p:nvPr/>
            </p:nvSpPr>
            <p:spPr>
              <a:xfrm>
                <a:off x="0" y="943"/>
                <a:ext cx="5758" cy="18"/>
              </a:xfrm>
              <a:custGeom>
                <a:rect b="b" l="l" r="r" t="t"/>
                <a:pathLst>
                  <a:path extrusionOk="0" h="18" w="5740">
                    <a:moveTo>
                      <a:pt x="57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5740" y="18"/>
                    </a:lnTo>
                    <a:lnTo>
                      <a:pt x="5740" y="0"/>
                    </a:lnTo>
                    <a:lnTo>
                      <a:pt x="5740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B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34" name="Google Shape;34;p11"/>
              <p:cNvGrpSpPr/>
              <p:nvPr/>
            </p:nvGrpSpPr>
            <p:grpSpPr>
              <a:xfrm>
                <a:off x="0" y="0"/>
                <a:ext cx="5758" cy="1045"/>
                <a:chOff x="0" y="0"/>
                <a:chExt cx="5758" cy="1045"/>
              </a:xfrm>
            </p:grpSpPr>
            <p:sp>
              <p:nvSpPr>
                <p:cNvPr id="35" name="Google Shape;35;p11"/>
                <p:cNvSpPr/>
                <p:nvPr/>
              </p:nvSpPr>
              <p:spPr>
                <a:xfrm>
                  <a:off x="2849" y="0"/>
                  <a:ext cx="42" cy="1045"/>
                </a:xfrm>
                <a:custGeom>
                  <a:rect b="b" l="l" r="r" t="t"/>
                  <a:pathLst>
                    <a:path extrusionOk="0" h="1043" w="42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6" name="Google Shape;36;p11"/>
                <p:cNvSpPr/>
                <p:nvPr/>
              </p:nvSpPr>
              <p:spPr>
                <a:xfrm>
                  <a:off x="2400" y="0"/>
                  <a:ext cx="155" cy="1045"/>
                </a:xfrm>
                <a:custGeom>
                  <a:rect b="b" l="l" r="r" t="t"/>
                  <a:pathLst>
                    <a:path extrusionOk="0" h="1043" w="155">
                      <a:moveTo>
                        <a:pt x="131" y="1043"/>
                      </a:moveTo>
                      <a:lnTo>
                        <a:pt x="155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113" y="1043"/>
                      </a:lnTo>
                      <a:lnTo>
                        <a:pt x="131" y="1043"/>
                      </a:lnTo>
                      <a:lnTo>
                        <a:pt x="131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7" name="Google Shape;37;p11"/>
                <p:cNvSpPr/>
                <p:nvPr/>
              </p:nvSpPr>
              <p:spPr>
                <a:xfrm>
                  <a:off x="1967" y="0"/>
                  <a:ext cx="240" cy="1045"/>
                </a:xfrm>
                <a:custGeom>
                  <a:rect b="b" l="l" r="r" t="t"/>
                  <a:pathLst>
                    <a:path extrusionOk="0" h="1043" w="239">
                      <a:moveTo>
                        <a:pt x="221" y="1043"/>
                      </a:moveTo>
                      <a:lnTo>
                        <a:pt x="239" y="1043"/>
                      </a:lnTo>
                      <a:lnTo>
                        <a:pt x="36" y="0"/>
                      </a:lnTo>
                      <a:lnTo>
                        <a:pt x="0" y="0"/>
                      </a:lnTo>
                      <a:lnTo>
                        <a:pt x="203" y="1043"/>
                      </a:lnTo>
                      <a:lnTo>
                        <a:pt x="221" y="1043"/>
                      </a:lnTo>
                      <a:lnTo>
                        <a:pt x="221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8" name="Google Shape;38;p11"/>
                <p:cNvSpPr/>
                <p:nvPr/>
              </p:nvSpPr>
              <p:spPr>
                <a:xfrm>
                  <a:off x="1554" y="0"/>
                  <a:ext cx="353" cy="1045"/>
                </a:xfrm>
                <a:custGeom>
                  <a:rect b="b" l="l" r="r" t="t"/>
                  <a:pathLst>
                    <a:path extrusionOk="0" h="1043" w="352">
                      <a:moveTo>
                        <a:pt x="334" y="1043"/>
                      </a:moveTo>
                      <a:lnTo>
                        <a:pt x="352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311" y="1043"/>
                      </a:lnTo>
                      <a:lnTo>
                        <a:pt x="334" y="1043"/>
                      </a:lnTo>
                      <a:lnTo>
                        <a:pt x="334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39" name="Google Shape;39;p11"/>
                <p:cNvSpPr/>
                <p:nvPr/>
              </p:nvSpPr>
              <p:spPr>
                <a:xfrm>
                  <a:off x="1134" y="0"/>
                  <a:ext cx="450" cy="1045"/>
                </a:xfrm>
                <a:custGeom>
                  <a:rect b="b" l="l" r="r" t="t"/>
                  <a:pathLst>
                    <a:path extrusionOk="0" h="1043" w="449">
                      <a:moveTo>
                        <a:pt x="425" y="1043"/>
                      </a:moveTo>
                      <a:lnTo>
                        <a:pt x="449" y="1043"/>
                      </a:lnTo>
                      <a:lnTo>
                        <a:pt x="42" y="0"/>
                      </a:lnTo>
                      <a:lnTo>
                        <a:pt x="0" y="0"/>
                      </a:lnTo>
                      <a:lnTo>
                        <a:pt x="407" y="1043"/>
                      </a:lnTo>
                      <a:lnTo>
                        <a:pt x="425" y="1043"/>
                      </a:lnTo>
                      <a:lnTo>
                        <a:pt x="425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0" name="Google Shape;40;p11"/>
                <p:cNvSpPr/>
                <p:nvPr/>
              </p:nvSpPr>
              <p:spPr>
                <a:xfrm>
                  <a:off x="714" y="0"/>
                  <a:ext cx="540" cy="1045"/>
                </a:xfrm>
                <a:custGeom>
                  <a:rect b="b" l="l" r="r" t="t"/>
                  <a:pathLst>
                    <a:path extrusionOk="0" h="1043" w="538">
                      <a:moveTo>
                        <a:pt x="520" y="1043"/>
                      </a:moveTo>
                      <a:lnTo>
                        <a:pt x="538" y="1043"/>
                      </a:lnTo>
                      <a:lnTo>
                        <a:pt x="41" y="0"/>
                      </a:lnTo>
                      <a:lnTo>
                        <a:pt x="0" y="0"/>
                      </a:lnTo>
                      <a:lnTo>
                        <a:pt x="496" y="1043"/>
                      </a:lnTo>
                      <a:lnTo>
                        <a:pt x="520" y="1043"/>
                      </a:lnTo>
                      <a:lnTo>
                        <a:pt x="520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1" name="Google Shape;41;p11"/>
                <p:cNvSpPr/>
                <p:nvPr/>
              </p:nvSpPr>
              <p:spPr>
                <a:xfrm>
                  <a:off x="306" y="0"/>
                  <a:ext cx="642" cy="1045"/>
                </a:xfrm>
                <a:custGeom>
                  <a:rect b="b" l="l" r="r" t="t"/>
                  <a:pathLst>
                    <a:path extrusionOk="0" h="1043" w="640">
                      <a:moveTo>
                        <a:pt x="622" y="1043"/>
                      </a:moveTo>
                      <a:lnTo>
                        <a:pt x="640" y="1043"/>
                      </a:lnTo>
                      <a:lnTo>
                        <a:pt x="48" y="0"/>
                      </a:lnTo>
                      <a:lnTo>
                        <a:pt x="0" y="0"/>
                      </a:lnTo>
                      <a:lnTo>
                        <a:pt x="598" y="1043"/>
                      </a:lnTo>
                      <a:lnTo>
                        <a:pt x="622" y="1043"/>
                      </a:lnTo>
                      <a:lnTo>
                        <a:pt x="622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2" name="Google Shape;42;p11"/>
                <p:cNvSpPr/>
                <p:nvPr/>
              </p:nvSpPr>
              <p:spPr>
                <a:xfrm>
                  <a:off x="0" y="108"/>
                  <a:ext cx="630" cy="937"/>
                </a:xfrm>
                <a:custGeom>
                  <a:rect b="b" l="l" r="r" t="t"/>
                  <a:pathLst>
                    <a:path extrusionOk="0" h="935" w="628">
                      <a:moveTo>
                        <a:pt x="604" y="935"/>
                      </a:moveTo>
                      <a:lnTo>
                        <a:pt x="628" y="935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580" y="935"/>
                      </a:lnTo>
                      <a:lnTo>
                        <a:pt x="604" y="935"/>
                      </a:lnTo>
                      <a:lnTo>
                        <a:pt x="604" y="93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" name="Google Shape;43;p11"/>
                <p:cNvSpPr/>
                <p:nvPr/>
              </p:nvSpPr>
              <p:spPr>
                <a:xfrm>
                  <a:off x="3191" y="0"/>
                  <a:ext cx="155" cy="1045"/>
                </a:xfrm>
                <a:custGeom>
                  <a:rect b="b" l="l" r="r" t="t"/>
                  <a:pathLst>
                    <a:path extrusionOk="0" h="1043" w="155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155" y="0"/>
                      </a:lnTo>
                      <a:lnTo>
                        <a:pt x="114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" name="Google Shape;44;p11"/>
                <p:cNvSpPr/>
                <p:nvPr/>
              </p:nvSpPr>
              <p:spPr>
                <a:xfrm>
                  <a:off x="3533" y="0"/>
                  <a:ext cx="240" cy="1045"/>
                </a:xfrm>
                <a:custGeom>
                  <a:rect b="b" l="l" r="r" t="t"/>
                  <a:pathLst>
                    <a:path extrusionOk="0" h="1043" w="239">
                      <a:moveTo>
                        <a:pt x="18" y="1043"/>
                      </a:moveTo>
                      <a:lnTo>
                        <a:pt x="36" y="1043"/>
                      </a:lnTo>
                      <a:lnTo>
                        <a:pt x="239" y="0"/>
                      </a:lnTo>
                      <a:lnTo>
                        <a:pt x="203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" name="Google Shape;45;p11"/>
                <p:cNvSpPr/>
                <p:nvPr/>
              </p:nvSpPr>
              <p:spPr>
                <a:xfrm>
                  <a:off x="3821" y="0"/>
                  <a:ext cx="359" cy="1045"/>
                </a:xfrm>
                <a:custGeom>
                  <a:rect b="b" l="l" r="r" t="t"/>
                  <a:pathLst>
                    <a:path extrusionOk="0" h="1043" w="358">
                      <a:moveTo>
                        <a:pt x="24" y="1043"/>
                      </a:moveTo>
                      <a:lnTo>
                        <a:pt x="42" y="1043"/>
                      </a:lnTo>
                      <a:lnTo>
                        <a:pt x="358" y="0"/>
                      </a:lnTo>
                      <a:lnTo>
                        <a:pt x="317" y="0"/>
                      </a:lnTo>
                      <a:lnTo>
                        <a:pt x="0" y="1043"/>
                      </a:lnTo>
                      <a:lnTo>
                        <a:pt x="24" y="1043"/>
                      </a:lnTo>
                      <a:lnTo>
                        <a:pt x="24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6" name="Google Shape;46;p11"/>
                <p:cNvSpPr/>
                <p:nvPr/>
              </p:nvSpPr>
              <p:spPr>
                <a:xfrm>
                  <a:off x="4139" y="0"/>
                  <a:ext cx="449" cy="1045"/>
                </a:xfrm>
                <a:custGeom>
                  <a:rect b="b" l="l" r="r" t="t"/>
                  <a:pathLst>
                    <a:path extrusionOk="0" h="1043" w="448">
                      <a:moveTo>
                        <a:pt x="18" y="1043"/>
                      </a:moveTo>
                      <a:lnTo>
                        <a:pt x="41" y="1043"/>
                      </a:lnTo>
                      <a:lnTo>
                        <a:pt x="448" y="0"/>
                      </a:lnTo>
                      <a:lnTo>
                        <a:pt x="406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7" name="Google Shape;47;p11"/>
                <p:cNvSpPr/>
                <p:nvPr/>
              </p:nvSpPr>
              <p:spPr>
                <a:xfrm>
                  <a:off x="4480" y="0"/>
                  <a:ext cx="541" cy="1045"/>
                </a:xfrm>
                <a:custGeom>
                  <a:rect b="b" l="l" r="r" t="t"/>
                  <a:pathLst>
                    <a:path extrusionOk="0" h="1043" w="539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539" y="0"/>
                      </a:lnTo>
                      <a:lnTo>
                        <a:pt x="497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" name="Google Shape;48;p11"/>
                <p:cNvSpPr/>
                <p:nvPr/>
              </p:nvSpPr>
              <p:spPr>
                <a:xfrm>
                  <a:off x="4768" y="0"/>
                  <a:ext cx="642" cy="1045"/>
                </a:xfrm>
                <a:custGeom>
                  <a:rect b="b" l="l" r="r" t="t"/>
                  <a:pathLst>
                    <a:path extrusionOk="0" h="1043" w="640">
                      <a:moveTo>
                        <a:pt x="18" y="1043"/>
                      </a:moveTo>
                      <a:lnTo>
                        <a:pt x="42" y="1043"/>
                      </a:lnTo>
                      <a:lnTo>
                        <a:pt x="640" y="0"/>
                      </a:lnTo>
                      <a:lnTo>
                        <a:pt x="592" y="0"/>
                      </a:lnTo>
                      <a:lnTo>
                        <a:pt x="0" y="1043"/>
                      </a:lnTo>
                      <a:lnTo>
                        <a:pt x="18" y="1043"/>
                      </a:lnTo>
                      <a:lnTo>
                        <a:pt x="18" y="1043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9" name="Google Shape;49;p11"/>
                <p:cNvSpPr/>
                <p:nvPr/>
              </p:nvSpPr>
              <p:spPr>
                <a:xfrm>
                  <a:off x="5086" y="48"/>
                  <a:ext cx="672" cy="997"/>
                </a:xfrm>
                <a:custGeom>
                  <a:rect b="b" l="l" r="r" t="t"/>
                  <a:pathLst>
                    <a:path extrusionOk="0" h="995" w="670">
                      <a:moveTo>
                        <a:pt x="24" y="995"/>
                      </a:moveTo>
                      <a:lnTo>
                        <a:pt x="48" y="995"/>
                      </a:lnTo>
                      <a:lnTo>
                        <a:pt x="670" y="72"/>
                      </a:lnTo>
                      <a:lnTo>
                        <a:pt x="670" y="0"/>
                      </a:lnTo>
                      <a:lnTo>
                        <a:pt x="0" y="995"/>
                      </a:lnTo>
                      <a:lnTo>
                        <a:pt x="24" y="995"/>
                      </a:lnTo>
                      <a:lnTo>
                        <a:pt x="24" y="995"/>
                      </a:lnTo>
                      <a:close/>
                    </a:path>
                  </a:pathLst>
                </a:custGeom>
                <a:gradFill>
                  <a:gsLst>
                    <a:gs pos="0">
                      <a:schemeClr val="lt2"/>
                    </a:gs>
                    <a:gs pos="100000">
                      <a:srgbClr val="000081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0" name="Google Shape;50;p11"/>
              <p:cNvGrpSpPr/>
              <p:nvPr/>
            </p:nvGrpSpPr>
            <p:grpSpPr>
              <a:xfrm>
                <a:off x="0" y="558"/>
                <a:ext cx="5758" cy="487"/>
                <a:chOff x="0" y="558"/>
                <a:chExt cx="5758" cy="487"/>
              </a:xfrm>
            </p:grpSpPr>
            <p:sp>
              <p:nvSpPr>
                <p:cNvPr id="51" name="Google Shape;51;p11"/>
                <p:cNvSpPr/>
                <p:nvPr/>
              </p:nvSpPr>
              <p:spPr>
                <a:xfrm>
                  <a:off x="0" y="618"/>
                  <a:ext cx="306" cy="427"/>
                </a:xfrm>
                <a:custGeom>
                  <a:rect b="b" l="l" r="r" t="t"/>
                  <a:pathLst>
                    <a:path extrusionOk="0" h="426" w="305">
                      <a:moveTo>
                        <a:pt x="281" y="426"/>
                      </a:moveTo>
                      <a:lnTo>
                        <a:pt x="305" y="426"/>
                      </a:lnTo>
                      <a:lnTo>
                        <a:pt x="0" y="0"/>
                      </a:lnTo>
                      <a:lnTo>
                        <a:pt x="0" y="66"/>
                      </a:lnTo>
                      <a:lnTo>
                        <a:pt x="251" y="426"/>
                      </a:lnTo>
                      <a:lnTo>
                        <a:pt x="281" y="426"/>
                      </a:lnTo>
                      <a:lnTo>
                        <a:pt x="281" y="42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2" name="Google Shape;52;p11"/>
                <p:cNvSpPr/>
                <p:nvPr/>
              </p:nvSpPr>
              <p:spPr>
                <a:xfrm>
                  <a:off x="5410" y="558"/>
                  <a:ext cx="348" cy="487"/>
                </a:xfrm>
                <a:custGeom>
                  <a:rect b="b" l="l" r="r" t="t"/>
                  <a:pathLst>
                    <a:path extrusionOk="0" h="486" w="347">
                      <a:moveTo>
                        <a:pt x="24" y="486"/>
                      </a:moveTo>
                      <a:lnTo>
                        <a:pt x="48" y="486"/>
                      </a:lnTo>
                      <a:lnTo>
                        <a:pt x="347" y="72"/>
                      </a:lnTo>
                      <a:lnTo>
                        <a:pt x="347" y="0"/>
                      </a:lnTo>
                      <a:lnTo>
                        <a:pt x="0" y="486"/>
                      </a:lnTo>
                      <a:lnTo>
                        <a:pt x="24" y="486"/>
                      </a:lnTo>
                      <a:lnTo>
                        <a:pt x="24" y="486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53" name="Google Shape;53;p11"/>
              <p:cNvGrpSpPr/>
              <p:nvPr/>
            </p:nvGrpSpPr>
            <p:grpSpPr>
              <a:xfrm>
                <a:off x="264" y="1039"/>
                <a:ext cx="5200" cy="3280"/>
                <a:chOff x="264" y="1039"/>
                <a:chExt cx="5200" cy="3280"/>
              </a:xfrm>
            </p:grpSpPr>
            <p:sp>
              <p:nvSpPr>
                <p:cNvPr id="54" name="Google Shape;54;p11"/>
                <p:cNvSpPr/>
                <p:nvPr/>
              </p:nvSpPr>
              <p:spPr>
                <a:xfrm>
                  <a:off x="2849" y="1039"/>
                  <a:ext cx="42" cy="3280"/>
                </a:xfrm>
                <a:custGeom>
                  <a:rect b="b" l="l" r="r" t="t"/>
                  <a:pathLst>
                    <a:path extrusionOk="0" h="3273" w="42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5" name="Google Shape;55;p11"/>
                <p:cNvSpPr/>
                <p:nvPr/>
              </p:nvSpPr>
              <p:spPr>
                <a:xfrm>
                  <a:off x="2154" y="1039"/>
                  <a:ext cx="401" cy="3280"/>
                </a:xfrm>
                <a:custGeom>
                  <a:rect b="b" l="l" r="r" t="t"/>
                  <a:pathLst>
                    <a:path extrusionOk="0" h="3273" w="400">
                      <a:moveTo>
                        <a:pt x="376" y="0"/>
                      </a:moveTo>
                      <a:lnTo>
                        <a:pt x="358" y="0"/>
                      </a:lnTo>
                      <a:lnTo>
                        <a:pt x="0" y="3273"/>
                      </a:lnTo>
                      <a:lnTo>
                        <a:pt x="41" y="3273"/>
                      </a:lnTo>
                      <a:lnTo>
                        <a:pt x="400" y="0"/>
                      </a:lnTo>
                      <a:lnTo>
                        <a:pt x="376" y="0"/>
                      </a:lnTo>
                      <a:lnTo>
                        <a:pt x="376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6" name="Google Shape;56;p11"/>
                <p:cNvSpPr/>
                <p:nvPr/>
              </p:nvSpPr>
              <p:spPr>
                <a:xfrm>
                  <a:off x="1530" y="1039"/>
                  <a:ext cx="677" cy="3280"/>
                </a:xfrm>
                <a:custGeom>
                  <a:rect b="b" l="l" r="r" t="t"/>
                  <a:pathLst>
                    <a:path extrusionOk="0" h="3273" w="675">
                      <a:moveTo>
                        <a:pt x="657" y="0"/>
                      </a:moveTo>
                      <a:lnTo>
                        <a:pt x="639" y="0"/>
                      </a:lnTo>
                      <a:lnTo>
                        <a:pt x="0" y="3273"/>
                      </a:lnTo>
                      <a:lnTo>
                        <a:pt x="42" y="3273"/>
                      </a:lnTo>
                      <a:lnTo>
                        <a:pt x="675" y="0"/>
                      </a:lnTo>
                      <a:lnTo>
                        <a:pt x="657" y="0"/>
                      </a:lnTo>
                      <a:lnTo>
                        <a:pt x="657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7" name="Google Shape;57;p11"/>
                <p:cNvSpPr/>
                <p:nvPr/>
              </p:nvSpPr>
              <p:spPr>
                <a:xfrm>
                  <a:off x="876" y="1039"/>
                  <a:ext cx="1031" cy="3280"/>
                </a:xfrm>
                <a:custGeom>
                  <a:rect b="b" l="l" r="r" t="t"/>
                  <a:pathLst>
                    <a:path extrusionOk="0" h="3280" w="1031">
                      <a:moveTo>
                        <a:pt x="1013" y="0"/>
                      </a:moveTo>
                      <a:lnTo>
                        <a:pt x="990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031" y="4"/>
                      </a:lnTo>
                      <a:lnTo>
                        <a:pt x="1013" y="0"/>
                      </a:lnTo>
                      <a:lnTo>
                        <a:pt x="101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8" name="Google Shape;58;p11"/>
                <p:cNvSpPr/>
                <p:nvPr/>
              </p:nvSpPr>
              <p:spPr>
                <a:xfrm>
                  <a:off x="264" y="1039"/>
                  <a:ext cx="1319" cy="3280"/>
                </a:xfrm>
                <a:custGeom>
                  <a:rect b="b" l="l" r="r" t="t"/>
                  <a:pathLst>
                    <a:path extrusionOk="0" h="3280" w="1319">
                      <a:moveTo>
                        <a:pt x="1296" y="0"/>
                      </a:moveTo>
                      <a:lnTo>
                        <a:pt x="1278" y="0"/>
                      </a:lnTo>
                      <a:lnTo>
                        <a:pt x="0" y="3280"/>
                      </a:lnTo>
                      <a:lnTo>
                        <a:pt x="42" y="3280"/>
                      </a:lnTo>
                      <a:lnTo>
                        <a:pt x="1319" y="5"/>
                      </a:lnTo>
                      <a:lnTo>
                        <a:pt x="1296" y="0"/>
                      </a:lnTo>
                      <a:lnTo>
                        <a:pt x="1296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59" name="Google Shape;59;p11"/>
                <p:cNvSpPr/>
                <p:nvPr/>
              </p:nvSpPr>
              <p:spPr>
                <a:xfrm>
                  <a:off x="3191" y="1039"/>
                  <a:ext cx="402" cy="3280"/>
                </a:xfrm>
                <a:custGeom>
                  <a:rect b="b" l="l" r="r" t="t"/>
                  <a:pathLst>
                    <a:path extrusionOk="0" h="3273" w="401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359" y="3273"/>
                      </a:lnTo>
                      <a:lnTo>
                        <a:pt x="401" y="3273"/>
                      </a:lnTo>
                      <a:lnTo>
                        <a:pt x="42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0" name="Google Shape;60;p11"/>
                <p:cNvSpPr/>
                <p:nvPr/>
              </p:nvSpPr>
              <p:spPr>
                <a:xfrm>
                  <a:off x="3533" y="1039"/>
                  <a:ext cx="677" cy="3280"/>
                </a:xfrm>
                <a:custGeom>
                  <a:rect b="b" l="l" r="r" t="t"/>
                  <a:pathLst>
                    <a:path extrusionOk="0" h="3273" w="675">
                      <a:moveTo>
                        <a:pt x="18" y="0"/>
                      </a:moveTo>
                      <a:lnTo>
                        <a:pt x="0" y="0"/>
                      </a:lnTo>
                      <a:lnTo>
                        <a:pt x="640" y="3273"/>
                      </a:lnTo>
                      <a:lnTo>
                        <a:pt x="675" y="3273"/>
                      </a:lnTo>
                      <a:lnTo>
                        <a:pt x="36" y="0"/>
                      </a:lnTo>
                      <a:lnTo>
                        <a:pt x="18" y="0"/>
                      </a:lnTo>
                      <a:lnTo>
                        <a:pt x="18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" name="Google Shape;61;p11"/>
                <p:cNvSpPr/>
                <p:nvPr/>
              </p:nvSpPr>
              <p:spPr>
                <a:xfrm>
                  <a:off x="3822" y="1039"/>
                  <a:ext cx="1036" cy="3280"/>
                </a:xfrm>
                <a:custGeom>
                  <a:rect b="b" l="l" r="r" t="t"/>
                  <a:pathLst>
                    <a:path extrusionOk="0" h="3280" w="1036">
                      <a:moveTo>
                        <a:pt x="23" y="0"/>
                      </a:moveTo>
                      <a:lnTo>
                        <a:pt x="0" y="5"/>
                      </a:lnTo>
                      <a:lnTo>
                        <a:pt x="994" y="3280"/>
                      </a:lnTo>
                      <a:lnTo>
                        <a:pt x="1036" y="3280"/>
                      </a:lnTo>
                      <a:lnTo>
                        <a:pt x="41" y="0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2" name="Google Shape;62;p11"/>
                <p:cNvSpPr/>
                <p:nvPr/>
              </p:nvSpPr>
              <p:spPr>
                <a:xfrm>
                  <a:off x="4137" y="1039"/>
                  <a:ext cx="1327" cy="3280"/>
                </a:xfrm>
                <a:custGeom>
                  <a:rect b="b" l="l" r="r" t="t"/>
                  <a:pathLst>
                    <a:path extrusionOk="0" h="3280" w="1327">
                      <a:moveTo>
                        <a:pt x="20" y="0"/>
                      </a:moveTo>
                      <a:lnTo>
                        <a:pt x="0" y="7"/>
                      </a:lnTo>
                      <a:lnTo>
                        <a:pt x="1285" y="3280"/>
                      </a:lnTo>
                      <a:lnTo>
                        <a:pt x="1327" y="3280"/>
                      </a:lnTo>
                      <a:lnTo>
                        <a:pt x="43" y="0"/>
                      </a:lnTo>
                      <a:lnTo>
                        <a:pt x="20" y="0"/>
                      </a:lnTo>
                      <a:lnTo>
                        <a:pt x="2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000081"/>
                    </a:gs>
                    <a:gs pos="100000">
                      <a:schemeClr val="lt2"/>
                    </a:gs>
                  </a:gsLst>
                  <a:lin ang="5400000" scaled="0"/>
                </a:gra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b="0" i="0" sz="1800" u="none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63" name="Google Shape;63;p11"/>
              <p:cNvSpPr/>
              <p:nvPr/>
            </p:nvSpPr>
            <p:spPr>
              <a:xfrm>
                <a:off x="0" y="1039"/>
                <a:ext cx="1254" cy="2632"/>
              </a:xfrm>
              <a:custGeom>
                <a:rect b="b" l="l" r="r" t="t"/>
                <a:pathLst>
                  <a:path extrusionOk="0" h="2632" w="1254">
                    <a:moveTo>
                      <a:pt x="1236" y="0"/>
                    </a:moveTo>
                    <a:lnTo>
                      <a:pt x="1212" y="0"/>
                    </a:lnTo>
                    <a:lnTo>
                      <a:pt x="0" y="2542"/>
                    </a:lnTo>
                    <a:lnTo>
                      <a:pt x="0" y="2632"/>
                    </a:lnTo>
                    <a:lnTo>
                      <a:pt x="1254" y="7"/>
                    </a:lnTo>
                    <a:lnTo>
                      <a:pt x="1236" y="0"/>
                    </a:lnTo>
                    <a:lnTo>
                      <a:pt x="1236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1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11"/>
              <p:cNvSpPr/>
              <p:nvPr/>
            </p:nvSpPr>
            <p:spPr>
              <a:xfrm>
                <a:off x="0" y="1039"/>
                <a:ext cx="948" cy="1676"/>
              </a:xfrm>
              <a:custGeom>
                <a:rect b="b" l="l" r="r" t="t"/>
                <a:pathLst>
                  <a:path extrusionOk="0" h="1676" w="948">
                    <a:moveTo>
                      <a:pt x="930" y="0"/>
                    </a:moveTo>
                    <a:lnTo>
                      <a:pt x="906" y="0"/>
                    </a:lnTo>
                    <a:lnTo>
                      <a:pt x="0" y="1593"/>
                    </a:lnTo>
                    <a:lnTo>
                      <a:pt x="0" y="1676"/>
                    </a:lnTo>
                    <a:lnTo>
                      <a:pt x="948" y="5"/>
                    </a:lnTo>
                    <a:lnTo>
                      <a:pt x="930" y="0"/>
                    </a:lnTo>
                    <a:lnTo>
                      <a:pt x="930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11"/>
              <p:cNvSpPr/>
              <p:nvPr/>
            </p:nvSpPr>
            <p:spPr>
              <a:xfrm>
                <a:off x="0" y="1039"/>
                <a:ext cx="629" cy="937"/>
              </a:xfrm>
              <a:custGeom>
                <a:rect b="b" l="l" r="r" t="t"/>
                <a:pathLst>
                  <a:path extrusionOk="0" h="937" w="629">
                    <a:moveTo>
                      <a:pt x="606" y="0"/>
                    </a:moveTo>
                    <a:lnTo>
                      <a:pt x="582" y="0"/>
                    </a:lnTo>
                    <a:lnTo>
                      <a:pt x="0" y="871"/>
                    </a:lnTo>
                    <a:lnTo>
                      <a:pt x="0" y="937"/>
                    </a:lnTo>
                    <a:lnTo>
                      <a:pt x="629" y="4"/>
                    </a:lnTo>
                    <a:lnTo>
                      <a:pt x="606" y="0"/>
                    </a:lnTo>
                    <a:lnTo>
                      <a:pt x="60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11"/>
              <p:cNvSpPr/>
              <p:nvPr/>
            </p:nvSpPr>
            <p:spPr>
              <a:xfrm>
                <a:off x="0" y="1039"/>
                <a:ext cx="305" cy="427"/>
              </a:xfrm>
              <a:custGeom>
                <a:rect b="b" l="l" r="r" t="t"/>
                <a:pathLst>
                  <a:path extrusionOk="0" h="427" w="305">
                    <a:moveTo>
                      <a:pt x="282" y="0"/>
                    </a:moveTo>
                    <a:lnTo>
                      <a:pt x="252" y="0"/>
                    </a:lnTo>
                    <a:lnTo>
                      <a:pt x="0" y="361"/>
                    </a:lnTo>
                    <a:lnTo>
                      <a:pt x="0" y="427"/>
                    </a:lnTo>
                    <a:lnTo>
                      <a:pt x="305" y="5"/>
                    </a:lnTo>
                    <a:lnTo>
                      <a:pt x="282" y="0"/>
                    </a:lnTo>
                    <a:lnTo>
                      <a:pt x="28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11"/>
              <p:cNvSpPr/>
              <p:nvPr/>
            </p:nvSpPr>
            <p:spPr>
              <a:xfrm>
                <a:off x="4481" y="1039"/>
                <a:ext cx="1277" cy="2686"/>
              </a:xfrm>
              <a:custGeom>
                <a:rect b="b" l="l" r="r" t="t"/>
                <a:pathLst>
                  <a:path extrusionOk="0" h="2686" w="1277">
                    <a:moveTo>
                      <a:pt x="41" y="0"/>
                    </a:moveTo>
                    <a:lnTo>
                      <a:pt x="17" y="0"/>
                    </a:lnTo>
                    <a:lnTo>
                      <a:pt x="0" y="4"/>
                    </a:lnTo>
                    <a:lnTo>
                      <a:pt x="1277" y="2686"/>
                    </a:lnTo>
                    <a:lnTo>
                      <a:pt x="1277" y="2596"/>
                    </a:lnTo>
                    <a:lnTo>
                      <a:pt x="41" y="0"/>
                    </a:lnTo>
                    <a:lnTo>
                      <a:pt x="41" y="0"/>
                    </a:lnTo>
                    <a:close/>
                  </a:path>
                </a:pathLst>
              </a:custGeom>
              <a:gradFill>
                <a:gsLst>
                  <a:gs pos="0">
                    <a:srgbClr val="000081"/>
                  </a:gs>
                  <a:gs pos="100000">
                    <a:schemeClr val="lt2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11"/>
              <p:cNvSpPr/>
              <p:nvPr/>
            </p:nvSpPr>
            <p:spPr>
              <a:xfrm>
                <a:off x="4770" y="1039"/>
                <a:ext cx="988" cy="1730"/>
              </a:xfrm>
              <a:custGeom>
                <a:rect b="b" l="l" r="r" t="t"/>
                <a:pathLst>
                  <a:path extrusionOk="0" h="1730" w="988">
                    <a:moveTo>
                      <a:pt x="16" y="0"/>
                    </a:moveTo>
                    <a:lnTo>
                      <a:pt x="0" y="7"/>
                    </a:lnTo>
                    <a:lnTo>
                      <a:pt x="988" y="1730"/>
                    </a:lnTo>
                    <a:lnTo>
                      <a:pt x="988" y="1653"/>
                    </a:lnTo>
                    <a:lnTo>
                      <a:pt x="40" y="0"/>
                    </a:lnTo>
                    <a:lnTo>
                      <a:pt x="16" y="0"/>
                    </a:lnTo>
                    <a:lnTo>
                      <a:pt x="1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11"/>
              <p:cNvSpPr/>
              <p:nvPr/>
            </p:nvSpPr>
            <p:spPr>
              <a:xfrm>
                <a:off x="5088" y="1039"/>
                <a:ext cx="670" cy="997"/>
              </a:xfrm>
              <a:custGeom>
                <a:rect b="b" l="l" r="r" t="t"/>
                <a:pathLst>
                  <a:path extrusionOk="0" h="997" w="670">
                    <a:moveTo>
                      <a:pt x="22" y="0"/>
                    </a:moveTo>
                    <a:lnTo>
                      <a:pt x="0" y="4"/>
                    </a:lnTo>
                    <a:lnTo>
                      <a:pt x="670" y="997"/>
                    </a:lnTo>
                    <a:lnTo>
                      <a:pt x="670" y="92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11"/>
              <p:cNvSpPr/>
              <p:nvPr/>
            </p:nvSpPr>
            <p:spPr>
              <a:xfrm>
                <a:off x="5412" y="1039"/>
                <a:ext cx="346" cy="487"/>
              </a:xfrm>
              <a:custGeom>
                <a:rect b="b" l="l" r="r" t="t"/>
                <a:pathLst>
                  <a:path extrusionOk="0" h="487" w="346">
                    <a:moveTo>
                      <a:pt x="22" y="0"/>
                    </a:moveTo>
                    <a:lnTo>
                      <a:pt x="0" y="7"/>
                    </a:lnTo>
                    <a:lnTo>
                      <a:pt x="346" y="487"/>
                    </a:lnTo>
                    <a:lnTo>
                      <a:pt x="346" y="415"/>
                    </a:lnTo>
                    <a:lnTo>
                      <a:pt x="46" y="0"/>
                    </a:lnTo>
                    <a:lnTo>
                      <a:pt x="22" y="0"/>
                    </a:lnTo>
                    <a:lnTo>
                      <a:pt x="2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1" name="Google Shape;71;p11"/>
          <p:cNvSpPr txBox="1"/>
          <p:nvPr>
            <p:ph type="title"/>
          </p:nvPr>
        </p:nvSpPr>
        <p:spPr>
          <a:xfrm>
            <a:off x="455612" y="273050"/>
            <a:ext cx="8226425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2" name="Google Shape;72;p11"/>
          <p:cNvSpPr txBox="1"/>
          <p:nvPr>
            <p:ph idx="10" type="dt"/>
          </p:nvPr>
        </p:nvSpPr>
        <p:spPr>
          <a:xfrm>
            <a:off x="455612" y="624205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idx="11" type="ftr"/>
          </p:nvPr>
        </p:nvSpPr>
        <p:spPr>
          <a:xfrm>
            <a:off x="3124200" y="6242050"/>
            <a:ext cx="2895600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Google Shape;74;p11"/>
          <p:cNvSpPr txBox="1"/>
          <p:nvPr>
            <p:ph idx="12" type="sldNum"/>
          </p:nvPr>
        </p:nvSpPr>
        <p:spPr>
          <a:xfrm>
            <a:off x="6553200" y="6242050"/>
            <a:ext cx="2130425" cy="474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</a:endParaRPr>
          </a:p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455612" y="1598612"/>
            <a:ext cx="8226425" cy="4497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6228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680"/>
              <a:buFont typeface="Noto Sans Symbols"/>
              <a:buChar char="▪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40386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760"/>
              <a:buFont typeface="Noto Sans Symbols"/>
              <a:buChar char="▪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7465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7465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7465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7465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7465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Noto Sans Symbols"/>
              <a:buChar char="▪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"/>
          <p:cNvSpPr txBox="1"/>
          <p:nvPr>
            <p:ph type="ctrTitle"/>
          </p:nvPr>
        </p:nvSpPr>
        <p:spPr>
          <a:xfrm>
            <a:off x="539750" y="2133600"/>
            <a:ext cx="8226425" cy="2232025"/>
          </a:xfrm>
          <a:prstGeom prst="rect">
            <a:avLst/>
          </a:prstGeom>
          <a:noFill/>
          <a:ln>
            <a:noFill/>
          </a:ln>
        </p:spPr>
        <p:txBody>
          <a:bodyPr anchorCtr="1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600"/>
              <a:buFont typeface="Arial"/>
              <a:buNone/>
            </a:pPr>
            <a:r>
              <a:rPr b="0" i="0" lang="en-US" sz="660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Скажи наркотикам «НЕТ!!!»</a:t>
            </a:r>
            <a:endParaRPr/>
          </a:p>
        </p:txBody>
      </p:sp>
      <p:sp>
        <p:nvSpPr>
          <p:cNvPr id="163" name="Google Shape;163;p1"/>
          <p:cNvSpPr txBox="1"/>
          <p:nvPr>
            <p:ph idx="1" type="subTitle"/>
          </p:nvPr>
        </p:nvSpPr>
        <p:spPr>
          <a:xfrm>
            <a:off x="755650" y="4868862"/>
            <a:ext cx="7740650" cy="19891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520"/>
              <a:buNone/>
            </a:pPr>
            <a:r>
              <a:rPr b="0" i="1" lang="en-US" sz="4800" u="none">
                <a:solidFill>
                  <a:srgbClr val="66FF33"/>
                </a:solidFill>
                <a:latin typeface="Arial"/>
                <a:ea typeface="Arial"/>
                <a:cs typeface="Arial"/>
                <a:sym typeface="Arial"/>
              </a:rPr>
              <a:t>Выбирай жизнь!!!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300"/>
              <a:buNone/>
            </a:pPr>
            <a:r>
              <a:rPr b="0" i="0" lang="en-US" sz="2000" u="none">
                <a:solidFill>
                  <a:srgbClr val="66FF33"/>
                </a:solidFill>
                <a:latin typeface="Arial"/>
                <a:ea typeface="Arial"/>
                <a:cs typeface="Arial"/>
                <a:sym typeface="Arial"/>
              </a:rPr>
              <a:t>                                      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0"/>
          <p:cNvSpPr txBox="1"/>
          <p:nvPr>
            <p:ph type="title"/>
          </p:nvPr>
        </p:nvSpPr>
        <p:spPr>
          <a:xfrm>
            <a:off x="455612" y="273050"/>
            <a:ext cx="8226425" cy="560387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</a:pPr>
            <a:r>
              <a:rPr b="0" i="1" lang="en-US" sz="48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Мы живем без наркотиков, призадумайся и ты…!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"/>
          <p:cNvSpPr txBox="1"/>
          <p:nvPr>
            <p:ph type="title"/>
          </p:nvPr>
        </p:nvSpPr>
        <p:spPr>
          <a:xfrm>
            <a:off x="0" y="273050"/>
            <a:ext cx="9144000" cy="852487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Да – здоровью, нет – наркотикам!!!</a:t>
            </a:r>
            <a:endParaRPr/>
          </a:p>
        </p:txBody>
      </p:sp>
      <p:sp>
        <p:nvSpPr>
          <p:cNvPr id="169" name="Google Shape;169;p2"/>
          <p:cNvSpPr txBox="1"/>
          <p:nvPr>
            <p:ph idx="1" type="body"/>
          </p:nvPr>
        </p:nvSpPr>
        <p:spPr>
          <a:xfrm>
            <a:off x="0" y="1052512"/>
            <a:ext cx="9144000" cy="2663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60"/>
              <a:buFont typeface="Noto Sans Symbols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0" i="0" lang="en-US" sz="2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Наркотики пагубно влияют на здоровье человека. Попробовав наркотик первый раз, человек воспринимает не все те признаки, какие испытывает </a:t>
            </a:r>
            <a:r>
              <a:rPr b="0" i="1" lang="en-US" sz="2400" u="sng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наркоман</a:t>
            </a:r>
            <a:r>
              <a:rPr b="0" i="0" lang="en-US" sz="2400" u="none" cap="none" strike="noStrike">
                <a:solidFill>
                  <a:srgbClr val="FF00FF"/>
                </a:solidFill>
                <a:latin typeface="Arial"/>
                <a:ea typeface="Arial"/>
                <a:cs typeface="Arial"/>
                <a:sym typeface="Arial"/>
              </a:rPr>
              <a:t>. Он не может понять, почему у частого потребителя наркотиков проявляется зависимость, и к тому же очень сильная. А тот человек, который никогда не употреблял наркотиков, думает, что вовремя может остановиться, но это не так. </a:t>
            </a:r>
            <a:endParaRPr/>
          </a:p>
        </p:txBody>
      </p:sp>
      <p:pic>
        <p:nvPicPr>
          <p:cNvPr id="170" name="Google Shape;170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541962" y="3213100"/>
            <a:ext cx="3602037" cy="364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"/>
          <p:cNvSpPr txBox="1"/>
          <p:nvPr>
            <p:ph type="title"/>
          </p:nvPr>
        </p:nvSpPr>
        <p:spPr>
          <a:xfrm>
            <a:off x="468312" y="0"/>
            <a:ext cx="8226425" cy="54927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ts val="4000"/>
              <a:buFont typeface="Arial"/>
              <a:buNone/>
            </a:pPr>
            <a:r>
              <a:rPr b="0" i="1" lang="en-US" sz="4000" u="none">
                <a:solidFill>
                  <a:srgbClr val="00FF00"/>
                </a:solidFill>
                <a:latin typeface="Arial"/>
                <a:ea typeface="Arial"/>
                <a:cs typeface="Arial"/>
                <a:sym typeface="Arial"/>
              </a:rPr>
              <a:t>Что такое наркотик?</a:t>
            </a:r>
            <a:r>
              <a:rPr b="0" i="0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76" name="Google Shape;176;p3"/>
          <p:cNvSpPr txBox="1"/>
          <p:nvPr>
            <p:ph idx="1" type="body"/>
          </p:nvPr>
        </p:nvSpPr>
        <p:spPr>
          <a:xfrm>
            <a:off x="468312" y="620712"/>
            <a:ext cx="8226425" cy="3095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Noto Sans Symbols"/>
              <a:buNone/>
            </a:pPr>
            <a:r>
              <a:rPr b="0" i="0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0" i="1" lang="en-US" sz="20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 понятии "наркотик" до сих пор существует некая путаница. Медицинский смысл его не совпадает с общеупотребительным - помните анекдот о том, что для хохла сало тоже наркотик? Поэтому все заинтересованные стороны в России договорились о том, что наркотиками будут считаться вещества, включенные в Список наркотиков Постоянно действующим Комитетом по Контролю за Наркотиками (ПККН) Российской Федерации и термин "наркотик" приобрел юридический смысл наряду с терминами "сильнодействующее вещество", "психотропное вещество", "одурманивающее вещество" и т.д. </a:t>
            </a:r>
            <a:endParaRPr/>
          </a:p>
        </p:txBody>
      </p:sp>
      <p:pic>
        <p:nvPicPr>
          <p:cNvPr id="177" name="Google Shape;17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4437" y="3573462"/>
            <a:ext cx="4048125" cy="295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8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4"/>
          <p:cNvSpPr txBox="1"/>
          <p:nvPr>
            <p:ph type="title"/>
          </p:nvPr>
        </p:nvSpPr>
        <p:spPr>
          <a:xfrm>
            <a:off x="395287" y="0"/>
            <a:ext cx="8226425" cy="635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Психостимуляторы.</a:t>
            </a:r>
            <a:r>
              <a:rPr b="0" i="0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83" name="Google Shape;183;p4"/>
          <p:cNvSpPr txBox="1"/>
          <p:nvPr>
            <p:ph idx="1" type="body"/>
          </p:nvPr>
        </p:nvSpPr>
        <p:spPr>
          <a:xfrm>
            <a:off x="468312" y="620712"/>
            <a:ext cx="8226425" cy="33131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Noto Sans Symbols"/>
              <a:buNone/>
            </a:pP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1" i="0" lang="en-US" sz="2000" u="none" cap="none" strike="noStrike">
                <a:solidFill>
                  <a:srgbClr val="9933FF"/>
                </a:solidFill>
                <a:latin typeface="Arial"/>
                <a:ea typeface="Arial"/>
                <a:cs typeface="Arial"/>
                <a:sym typeface="Arial"/>
              </a:rPr>
              <a:t>Психостимуляторы - довольно разнородная группа веществ, имеющая один объединительный признак: в результате их употребления ускоряется темп мышления (при этом суждения становятся легковесными, поверхностными, менее обдуманными). Часть препаратов этой группы имеет также способность искажать восприятие окружающего, поэтому близко граничит с галлюциногенами. Существуют психостимуляторы растительного происхождения (кока, эфедра, кола), однако у нас они встречаются в основном в виде химических субстанций (порошков) или таблеток.</a:t>
            </a:r>
            <a: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pic>
        <p:nvPicPr>
          <p:cNvPr id="184" name="Google Shape;18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55875" y="3500437"/>
            <a:ext cx="4105275" cy="3143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5"/>
          <p:cNvSpPr txBox="1"/>
          <p:nvPr>
            <p:ph type="title"/>
          </p:nvPr>
        </p:nvSpPr>
        <p:spPr>
          <a:xfrm>
            <a:off x="468312" y="0"/>
            <a:ext cx="8226425" cy="549275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Наркотики ради солидности. </a:t>
            </a:r>
            <a:endParaRPr/>
          </a:p>
        </p:txBody>
      </p:sp>
      <p:sp>
        <p:nvSpPr>
          <p:cNvPr id="190" name="Google Shape;190;p5"/>
          <p:cNvSpPr txBox="1"/>
          <p:nvPr>
            <p:ph idx="1" type="body"/>
          </p:nvPr>
        </p:nvSpPr>
        <p:spPr>
          <a:xfrm>
            <a:off x="0" y="476250"/>
            <a:ext cx="9144000" cy="3384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60"/>
              <a:buFont typeface="Noto Sans Symbols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Очень часто подростки пробуют наркотик впервые из любопытства или из "солидарности" с компанией друзей. Люди, употребляющие наркотики сознательно, обычно ожидают двух эффектов. Первый - получить возможность расслабиться, отвлечься от повседневных, иногда очень непростых, проблем или от трагических событий. Второй - возможность испытать новые, неизвестные, ощущения, стимулировать воображение, творческие способности. Начнем со второго эффекта. Как и всегда, наркотики обманывают тех, кто рассчитывает на непрекращающийся фейерверк удивительных открытий и состояний духа. </a:t>
            </a:r>
            <a:endParaRPr/>
          </a:p>
        </p:txBody>
      </p:sp>
      <p:pic>
        <p:nvPicPr>
          <p:cNvPr id="191" name="Google Shape;191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19475" y="3860800"/>
            <a:ext cx="2581275" cy="27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6"/>
          <p:cNvSpPr txBox="1"/>
          <p:nvPr>
            <p:ph type="title"/>
          </p:nvPr>
        </p:nvSpPr>
        <p:spPr>
          <a:xfrm>
            <a:off x="323850" y="0"/>
            <a:ext cx="8351837" cy="836612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Arial"/>
              <a:buNone/>
            </a:pPr>
            <a:r>
              <a:rPr b="0" i="0" lang="en-US" sz="2800" u="non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Какова средняя продолжительность жизни наркоманов?</a:t>
            </a:r>
            <a:endParaRPr/>
          </a:p>
        </p:txBody>
      </p:sp>
      <p:sp>
        <p:nvSpPr>
          <p:cNvPr id="197" name="Google Shape;197;p6"/>
          <p:cNvSpPr txBox="1"/>
          <p:nvPr>
            <p:ph idx="1" type="body"/>
          </p:nvPr>
        </p:nvSpPr>
        <p:spPr>
          <a:xfrm>
            <a:off x="0" y="908050"/>
            <a:ext cx="9144000" cy="2592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760"/>
              <a:buFont typeface="Noto Sans Symbols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 </a:t>
            </a:r>
            <a:r>
              <a:rPr b="1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Какова средняя продолжительность жизни наркомана? 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Если речь идет об употреблении наркотиков внутривенно, то примерно 7-10 лет непрерывной наркотизации. Конечно, есть наркоманы, которые живут с наркотиками и 15, и 20, и более лет. Но есть и такие, которые погибают из-за них на 6-8 месяце после начала регулярного приема. </a:t>
            </a:r>
            <a:endParaRPr/>
          </a:p>
        </p:txBody>
      </p:sp>
      <p:pic>
        <p:nvPicPr>
          <p:cNvPr id="198" name="Google Shape;198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08175" y="3500437"/>
            <a:ext cx="5689600" cy="30495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7"/>
          <p:cNvSpPr txBox="1"/>
          <p:nvPr>
            <p:ph type="title"/>
          </p:nvPr>
        </p:nvSpPr>
        <p:spPr>
          <a:xfrm>
            <a:off x="468312" y="0"/>
            <a:ext cx="8226425" cy="779462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b="0" i="0" lang="en-US" sz="40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Какой статус имеют наркоманы?</a:t>
            </a:r>
            <a:endParaRPr/>
          </a:p>
        </p:txBody>
      </p:sp>
      <p:sp>
        <p:nvSpPr>
          <p:cNvPr id="204" name="Google Shape;204;p7"/>
          <p:cNvSpPr txBox="1"/>
          <p:nvPr>
            <p:ph idx="1" type="body"/>
          </p:nvPr>
        </p:nvSpPr>
        <p:spPr>
          <a:xfrm>
            <a:off x="0" y="1052512"/>
            <a:ext cx="9144000" cy="5043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80"/>
              <a:buFont typeface="Noto Sans Symbols"/>
              <a:buNone/>
            </a:pPr>
            <a:r>
              <a:rPr b="0" i="0" lang="en-US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Наркомания – это позор!!! Эти люди всегда находятся под давлением друзей, родителей, учителей и т.д. Но для некоторых позор ничего не значит!!! Для них нужно показать себя, показать, что ты «крутой»!!!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2"/>
              </a:buClr>
              <a:buSzPts val="2760"/>
              <a:buFont typeface="Noto Sans Symbols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n-US" sz="24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	       Н А Р К О М А Н И Я – П О З О Р ! ! ! </a:t>
            </a:r>
            <a:endParaRPr/>
          </a:p>
        </p:txBody>
      </p:sp>
      <p:pic>
        <p:nvPicPr>
          <p:cNvPr id="205" name="Google Shape;20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79612" y="3213100"/>
            <a:ext cx="4824412" cy="32337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2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8"/>
          <p:cNvSpPr txBox="1"/>
          <p:nvPr>
            <p:ph type="title"/>
          </p:nvPr>
        </p:nvSpPr>
        <p:spPr>
          <a:xfrm>
            <a:off x="179387" y="692150"/>
            <a:ext cx="8688387" cy="63246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6000"/>
              <a:buFont typeface="Arial"/>
              <a:buNone/>
            </a:pPr>
            <a:r>
              <a:rPr b="0" i="0" lang="en-US" sz="60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В Е Д И </a:t>
            </a:r>
            <a:br>
              <a:rPr b="0" i="0" lang="en-US" sz="60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60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З Д О Р О В Ы Й </a:t>
            </a:r>
            <a:br>
              <a:rPr b="0" i="0" lang="en-US" sz="60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60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 Б Р А З </a:t>
            </a:r>
            <a:br>
              <a:rPr b="0" i="0" lang="en-US" sz="60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60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Ж И З Н И ! ! ! </a:t>
            </a:r>
            <a:br>
              <a:rPr b="0" i="0" lang="en-US" sz="6000" u="sng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br>
              <a:rPr b="0" i="0" lang="en-US" sz="4400" u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endParaRPr/>
          </a:p>
        </p:txBody>
      </p:sp>
      <p:sp>
        <p:nvSpPr>
          <p:cNvPr id="211" name="Google Shape;211;p8"/>
          <p:cNvSpPr txBox="1"/>
          <p:nvPr>
            <p:ph idx="1" type="body"/>
          </p:nvPr>
        </p:nvSpPr>
        <p:spPr>
          <a:xfrm rot="10800000">
            <a:off x="368300" y="6096000"/>
            <a:ext cx="87312" cy="69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922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80"/>
              <a:buFont typeface="Noto Sans Symbols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8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2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200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007C"/>
            </a:gs>
            <a:gs pos="100000">
              <a:schemeClr val="lt1"/>
            </a:gs>
          </a:gsLst>
          <a:lin ang="5400000" scaled="0"/>
        </a:gradFill>
      </p:bgPr>
    </p:bg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"/>
          <p:cNvSpPr txBox="1"/>
          <p:nvPr>
            <p:ph type="title"/>
          </p:nvPr>
        </p:nvSpPr>
        <p:spPr>
          <a:xfrm>
            <a:off x="455612" y="273050"/>
            <a:ext cx="8226425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9"/>
          <p:cNvSpPr txBox="1"/>
          <p:nvPr>
            <p:ph idx="1" type="body"/>
          </p:nvPr>
        </p:nvSpPr>
        <p:spPr>
          <a:xfrm>
            <a:off x="455612" y="1598612"/>
            <a:ext cx="8226425" cy="44973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0922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80"/>
              <a:buFont typeface="Noto Sans Symbols"/>
              <a:buNone/>
            </a:pPr>
            <a:r>
              <a:t/>
            </a:r>
            <a:endParaRPr b="0" i="0" sz="320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8" name="Google Shape;21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Сетка с тенью">
  <a:themeElements>
    <a:clrScheme name="default">
      <a:dk1>
        <a:srgbClr val="FFFFFF"/>
      </a:dk1>
      <a:lt1>
        <a:srgbClr val="000099"/>
      </a:lt1>
      <a:dk2>
        <a:srgbClr val="CCFFFF"/>
      </a:dk2>
      <a:lt2>
        <a:srgbClr val="010199"/>
      </a:lt2>
      <a:accent1>
        <a:srgbClr val="00C600"/>
      </a:accent1>
      <a:accent2>
        <a:srgbClr val="01017D"/>
      </a:accent2>
      <a:accent3>
        <a:srgbClr val="000099"/>
      </a:accent3>
      <a:accent4>
        <a:srgbClr val="00C600"/>
      </a:accent4>
      <a:accent5>
        <a:srgbClr val="01017D"/>
      </a:accent5>
      <a:accent6>
        <a:srgbClr val="000099"/>
      </a:accent6>
      <a:hlink>
        <a:srgbClr val="FFE701"/>
      </a:hlink>
      <a:folHlink>
        <a:srgbClr val="3366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2010-10-21T09:47:45Z</dcterms:created>
  <dc:creator>Ученик</dc:creator>
</cp:coreProperties>
</file>